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6" r:id="rId4"/>
    <p:sldId id="267" r:id="rId5"/>
    <p:sldId id="268" r:id="rId6"/>
    <p:sldId id="269" r:id="rId7"/>
    <p:sldId id="270" r:id="rId8"/>
    <p:sldId id="271" r:id="rId9"/>
    <p:sldId id="275" r:id="rId10"/>
    <p:sldId id="272" r:id="rId11"/>
    <p:sldId id="261" r:id="rId12"/>
    <p:sldId id="273" r:id="rId13"/>
    <p:sldId id="263" r:id="rId14"/>
    <p:sldId id="282" r:id="rId15"/>
    <p:sldId id="277" r:id="rId16"/>
    <p:sldId id="262" r:id="rId17"/>
    <p:sldId id="278" r:id="rId18"/>
    <p:sldId id="276" r:id="rId19"/>
    <p:sldId id="264" r:id="rId20"/>
    <p:sldId id="279" r:id="rId21"/>
    <p:sldId id="280" r:id="rId22"/>
    <p:sldId id="265"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700" autoAdjust="0"/>
  </p:normalViewPr>
  <p:slideViewPr>
    <p:cSldViewPr snapToGrid="0">
      <p:cViewPr varScale="1">
        <p:scale>
          <a:sx n="65" d="100"/>
          <a:sy n="65" d="100"/>
        </p:scale>
        <p:origin x="7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E02F5-B80F-4476-9CD7-5DC3DBF70712}"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cs-CZ"/>
        </a:p>
      </dgm:t>
    </dgm:pt>
    <dgm:pt modelId="{FD6DF8DA-B804-44ED-8888-1FB3E51F38CC}">
      <dgm:prSet phldrT="[Text]" custT="1"/>
      <dgm:spPr/>
      <dgm:t>
        <a:bodyPr/>
        <a:lstStyle/>
        <a:p>
          <a:r>
            <a:rPr lang="cs-CZ" sz="1600" dirty="0" err="1"/>
            <a:t>Survey</a:t>
          </a:r>
          <a:endParaRPr lang="cs-CZ" sz="2700" dirty="0"/>
        </a:p>
      </dgm:t>
    </dgm:pt>
    <dgm:pt modelId="{D14CADBA-EE6D-423D-B761-456937FF220C}" type="parTrans" cxnId="{13670136-7C2D-4F65-9C28-3ED471ECF858}">
      <dgm:prSet/>
      <dgm:spPr/>
      <dgm:t>
        <a:bodyPr/>
        <a:lstStyle/>
        <a:p>
          <a:endParaRPr lang="cs-CZ"/>
        </a:p>
      </dgm:t>
    </dgm:pt>
    <dgm:pt modelId="{4C14FABB-BB83-4723-8C49-FE2AE1DFB231}" type="sibTrans" cxnId="{13670136-7C2D-4F65-9C28-3ED471ECF858}">
      <dgm:prSet/>
      <dgm:spPr/>
      <dgm:t>
        <a:bodyPr/>
        <a:lstStyle/>
        <a:p>
          <a:endParaRPr lang="cs-CZ"/>
        </a:p>
      </dgm:t>
    </dgm:pt>
    <dgm:pt modelId="{5D60F1B9-993E-4100-BCF2-E4D4FD3B9D9D}">
      <dgm:prSet phldrT="[Text]"/>
      <dgm:spPr/>
      <dgm:t>
        <a:bodyPr/>
        <a:lstStyle/>
        <a:p>
          <a:r>
            <a:rPr lang="cs-CZ" dirty="0" err="1"/>
            <a:t>Photography</a:t>
          </a:r>
          <a:endParaRPr lang="cs-CZ" dirty="0"/>
        </a:p>
      </dgm:t>
    </dgm:pt>
    <dgm:pt modelId="{FA676DE2-66CE-4991-9153-1E6CA3937C60}" type="parTrans" cxnId="{2F7662F5-5125-4F23-9B3B-D69DA8B4E5F3}">
      <dgm:prSet/>
      <dgm:spPr/>
      <dgm:t>
        <a:bodyPr/>
        <a:lstStyle/>
        <a:p>
          <a:endParaRPr lang="cs-CZ"/>
        </a:p>
      </dgm:t>
    </dgm:pt>
    <dgm:pt modelId="{F4A6CBD4-6228-4858-8B1D-CEBA4A9C3C53}" type="sibTrans" cxnId="{2F7662F5-5125-4F23-9B3B-D69DA8B4E5F3}">
      <dgm:prSet/>
      <dgm:spPr/>
      <dgm:t>
        <a:bodyPr/>
        <a:lstStyle/>
        <a:p>
          <a:endParaRPr lang="cs-CZ"/>
        </a:p>
      </dgm:t>
    </dgm:pt>
    <dgm:pt modelId="{9B2F1263-90A2-4B6E-849B-B970D09FB1EB}">
      <dgm:prSet phldrT="[Text]"/>
      <dgm:spPr/>
      <dgm:t>
        <a:bodyPr/>
        <a:lstStyle/>
        <a:p>
          <a:r>
            <a:rPr lang="cs-CZ" dirty="0" err="1"/>
            <a:t>Quality</a:t>
          </a:r>
          <a:r>
            <a:rPr lang="cs-CZ" dirty="0"/>
            <a:t> </a:t>
          </a:r>
          <a:r>
            <a:rPr lang="cs-CZ" dirty="0" err="1"/>
            <a:t>of</a:t>
          </a:r>
          <a:r>
            <a:rPr lang="cs-CZ" dirty="0"/>
            <a:t> </a:t>
          </a:r>
          <a:r>
            <a:rPr lang="cs-CZ" dirty="0" err="1"/>
            <a:t>paper</a:t>
          </a:r>
          <a:r>
            <a:rPr lang="cs-CZ" dirty="0"/>
            <a:t> and </a:t>
          </a:r>
          <a:r>
            <a:rPr lang="cs-CZ" dirty="0" err="1"/>
            <a:t>recording</a:t>
          </a:r>
          <a:r>
            <a:rPr lang="cs-CZ" dirty="0"/>
            <a:t> media</a:t>
          </a:r>
        </a:p>
      </dgm:t>
    </dgm:pt>
    <dgm:pt modelId="{9E9EE3D2-B895-4A97-883E-060CDDDF49C7}" type="parTrans" cxnId="{00376FC9-9D05-4144-9D52-1D03271F792F}">
      <dgm:prSet/>
      <dgm:spPr/>
      <dgm:t>
        <a:bodyPr/>
        <a:lstStyle/>
        <a:p>
          <a:endParaRPr lang="cs-CZ"/>
        </a:p>
      </dgm:t>
    </dgm:pt>
    <dgm:pt modelId="{B2F71366-4726-408B-A49A-0E2181306D97}" type="sibTrans" cxnId="{00376FC9-9D05-4144-9D52-1D03271F792F}">
      <dgm:prSet/>
      <dgm:spPr/>
      <dgm:t>
        <a:bodyPr/>
        <a:lstStyle/>
        <a:p>
          <a:endParaRPr lang="cs-CZ"/>
        </a:p>
      </dgm:t>
    </dgm:pt>
    <dgm:pt modelId="{2651BDA4-D4F8-49B5-9EFD-A24C45466FD5}">
      <dgm:prSet phldrT="[Text]" custT="1"/>
      <dgm:spPr/>
      <dgm:t>
        <a:bodyPr/>
        <a:lstStyle/>
        <a:p>
          <a:r>
            <a:rPr lang="cs-CZ" sz="1500" dirty="0" err="1"/>
            <a:t>Mechanical</a:t>
          </a:r>
          <a:r>
            <a:rPr lang="cs-CZ" sz="1500" dirty="0"/>
            <a:t> </a:t>
          </a:r>
          <a:r>
            <a:rPr lang="cs-CZ" sz="1600" dirty="0" err="1"/>
            <a:t>cleaning</a:t>
          </a:r>
          <a:endParaRPr lang="cs-CZ" sz="1500" dirty="0"/>
        </a:p>
      </dgm:t>
    </dgm:pt>
    <dgm:pt modelId="{B6281CC9-D2B1-447E-9049-AB6C265D33F5}" type="parTrans" cxnId="{526517EF-9D6A-4F57-89E6-EE617D27DA11}">
      <dgm:prSet/>
      <dgm:spPr/>
      <dgm:t>
        <a:bodyPr/>
        <a:lstStyle/>
        <a:p>
          <a:endParaRPr lang="cs-CZ"/>
        </a:p>
      </dgm:t>
    </dgm:pt>
    <dgm:pt modelId="{F5FFAFD6-B601-4AF0-8C31-32DB32E4E020}" type="sibTrans" cxnId="{526517EF-9D6A-4F57-89E6-EE617D27DA11}">
      <dgm:prSet/>
      <dgm:spPr/>
      <dgm:t>
        <a:bodyPr/>
        <a:lstStyle/>
        <a:p>
          <a:endParaRPr lang="cs-CZ"/>
        </a:p>
      </dgm:t>
    </dgm:pt>
    <dgm:pt modelId="{C04AD695-B56A-4246-9AE1-1515F3DE390F}">
      <dgm:prSet phldrT="[Text]"/>
      <dgm:spPr/>
      <dgm:t>
        <a:bodyPr/>
        <a:lstStyle/>
        <a:p>
          <a:r>
            <a:rPr lang="cs-CZ" dirty="0" err="1"/>
            <a:t>Sponges</a:t>
          </a:r>
          <a:r>
            <a:rPr lang="cs-CZ" dirty="0"/>
            <a:t>, </a:t>
          </a:r>
          <a:r>
            <a:rPr lang="cs-CZ" dirty="0" err="1"/>
            <a:t>rubbers</a:t>
          </a:r>
          <a:r>
            <a:rPr lang="cs-CZ" dirty="0"/>
            <a:t>, </a:t>
          </a:r>
          <a:r>
            <a:rPr lang="cs-CZ" dirty="0" err="1"/>
            <a:t>spatulas</a:t>
          </a:r>
          <a:r>
            <a:rPr lang="cs-CZ" dirty="0"/>
            <a:t>, </a:t>
          </a:r>
          <a:r>
            <a:rPr lang="cs-CZ" dirty="0" err="1"/>
            <a:t>scalpels</a:t>
          </a:r>
          <a:r>
            <a:rPr lang="cs-CZ" dirty="0"/>
            <a:t>, </a:t>
          </a:r>
          <a:r>
            <a:rPr lang="cs-CZ" dirty="0" err="1"/>
            <a:t>vacuum</a:t>
          </a:r>
          <a:r>
            <a:rPr lang="cs-CZ" dirty="0"/>
            <a:t> </a:t>
          </a:r>
          <a:r>
            <a:rPr lang="cs-CZ" dirty="0" err="1"/>
            <a:t>cleaners</a:t>
          </a:r>
          <a:endParaRPr lang="cs-CZ" dirty="0"/>
        </a:p>
      </dgm:t>
    </dgm:pt>
    <dgm:pt modelId="{CE80BD29-2F21-424A-9D8C-DF436C0E173A}" type="parTrans" cxnId="{88A3FB45-DFC2-40C5-8ECC-22FFB2678F63}">
      <dgm:prSet/>
      <dgm:spPr/>
      <dgm:t>
        <a:bodyPr/>
        <a:lstStyle/>
        <a:p>
          <a:endParaRPr lang="cs-CZ"/>
        </a:p>
      </dgm:t>
    </dgm:pt>
    <dgm:pt modelId="{54D70CE9-C951-449D-8DE8-60393F70755E}" type="sibTrans" cxnId="{88A3FB45-DFC2-40C5-8ECC-22FFB2678F63}">
      <dgm:prSet/>
      <dgm:spPr/>
      <dgm:t>
        <a:bodyPr/>
        <a:lstStyle/>
        <a:p>
          <a:endParaRPr lang="cs-CZ"/>
        </a:p>
      </dgm:t>
    </dgm:pt>
    <dgm:pt modelId="{A01033D6-3CDA-4F0F-AC46-3FDD75BBD853}">
      <dgm:prSet phldrT="[Text]" custT="1"/>
      <dgm:spPr/>
      <dgm:t>
        <a:bodyPr/>
        <a:lstStyle/>
        <a:p>
          <a:r>
            <a:rPr lang="cs-CZ" sz="1500" dirty="0" err="1"/>
            <a:t>Water</a:t>
          </a:r>
          <a:r>
            <a:rPr lang="cs-CZ" sz="1500" dirty="0"/>
            <a:t> </a:t>
          </a:r>
          <a:r>
            <a:rPr lang="cs-CZ" sz="1500" dirty="0" err="1"/>
            <a:t>based</a:t>
          </a:r>
          <a:r>
            <a:rPr lang="cs-CZ" sz="1500" dirty="0"/>
            <a:t> </a:t>
          </a:r>
          <a:r>
            <a:rPr lang="cs-CZ" sz="1600" dirty="0" err="1"/>
            <a:t>cleaning</a:t>
          </a:r>
          <a:endParaRPr lang="cs-CZ" sz="1500" dirty="0"/>
        </a:p>
      </dgm:t>
    </dgm:pt>
    <dgm:pt modelId="{F1C3D868-A044-4B48-A4FC-959723625217}" type="parTrans" cxnId="{36F0ABD0-EFA4-4A5E-A7D2-310C7A81CCF4}">
      <dgm:prSet/>
      <dgm:spPr/>
      <dgm:t>
        <a:bodyPr/>
        <a:lstStyle/>
        <a:p>
          <a:endParaRPr lang="cs-CZ"/>
        </a:p>
      </dgm:t>
    </dgm:pt>
    <dgm:pt modelId="{A74731CB-089C-46C9-A3C0-41BE6B744F8E}" type="sibTrans" cxnId="{36F0ABD0-EFA4-4A5E-A7D2-310C7A81CCF4}">
      <dgm:prSet/>
      <dgm:spPr/>
      <dgm:t>
        <a:bodyPr/>
        <a:lstStyle/>
        <a:p>
          <a:endParaRPr lang="cs-CZ"/>
        </a:p>
      </dgm:t>
    </dgm:pt>
    <dgm:pt modelId="{A8FCA184-5010-41CB-B63C-13C1B8F21624}">
      <dgm:prSet phldrT="[Text]"/>
      <dgm:spPr/>
      <dgm:t>
        <a:bodyPr/>
        <a:lstStyle/>
        <a:p>
          <a:r>
            <a:rPr lang="cs-CZ" dirty="0" err="1"/>
            <a:t>Pure</a:t>
          </a:r>
          <a:r>
            <a:rPr lang="cs-CZ" dirty="0"/>
            <a:t> (</a:t>
          </a:r>
          <a:r>
            <a:rPr lang="cs-CZ" dirty="0" err="1"/>
            <a:t>warm</a:t>
          </a:r>
          <a:r>
            <a:rPr lang="cs-CZ" dirty="0"/>
            <a:t>) </a:t>
          </a:r>
          <a:r>
            <a:rPr lang="cs-CZ" dirty="0" err="1"/>
            <a:t>water</a:t>
          </a:r>
          <a:r>
            <a:rPr lang="cs-CZ" dirty="0"/>
            <a:t> </a:t>
          </a:r>
          <a:r>
            <a:rPr lang="cs-CZ" dirty="0" err="1"/>
            <a:t>with</a:t>
          </a:r>
          <a:r>
            <a:rPr lang="cs-CZ" dirty="0"/>
            <a:t> </a:t>
          </a:r>
          <a:r>
            <a:rPr lang="cs-CZ" dirty="0" err="1"/>
            <a:t>optional</a:t>
          </a:r>
          <a:r>
            <a:rPr lang="cs-CZ" dirty="0"/>
            <a:t> </a:t>
          </a:r>
          <a:r>
            <a:rPr lang="cs-CZ" dirty="0" err="1"/>
            <a:t>addition</a:t>
          </a:r>
          <a:r>
            <a:rPr lang="cs-CZ" dirty="0"/>
            <a:t> </a:t>
          </a:r>
          <a:r>
            <a:rPr lang="cs-CZ" dirty="0" err="1"/>
            <a:t>of</a:t>
          </a:r>
          <a:r>
            <a:rPr lang="cs-CZ" dirty="0"/>
            <a:t> </a:t>
          </a:r>
          <a:r>
            <a:rPr lang="cs-CZ" dirty="0" err="1"/>
            <a:t>surfactants</a:t>
          </a:r>
          <a:endParaRPr lang="cs-CZ" dirty="0"/>
        </a:p>
      </dgm:t>
    </dgm:pt>
    <dgm:pt modelId="{5862E892-ADB5-4277-9249-01C2EFB35F5D}" type="parTrans" cxnId="{B2CAEF5C-4C25-43DA-A052-6F71A1A90F73}">
      <dgm:prSet/>
      <dgm:spPr/>
      <dgm:t>
        <a:bodyPr/>
        <a:lstStyle/>
        <a:p>
          <a:endParaRPr lang="cs-CZ"/>
        </a:p>
      </dgm:t>
    </dgm:pt>
    <dgm:pt modelId="{653EEF60-4CB0-4B97-AA7F-D9B5632D8672}" type="sibTrans" cxnId="{B2CAEF5C-4C25-43DA-A052-6F71A1A90F73}">
      <dgm:prSet/>
      <dgm:spPr/>
      <dgm:t>
        <a:bodyPr/>
        <a:lstStyle/>
        <a:p>
          <a:endParaRPr lang="cs-CZ"/>
        </a:p>
      </dgm:t>
    </dgm:pt>
    <dgm:pt modelId="{6D32221E-4DF5-4669-AE30-0655A5F59F65}">
      <dgm:prSet phldrT="[Text]"/>
      <dgm:spPr/>
      <dgm:t>
        <a:bodyPr/>
        <a:lstStyle/>
        <a:p>
          <a:r>
            <a:rPr lang="cs-CZ" dirty="0"/>
            <a:t>In </a:t>
          </a:r>
          <a:r>
            <a:rPr lang="cs-CZ" dirty="0" err="1"/>
            <a:t>bath</a:t>
          </a:r>
          <a:r>
            <a:rPr lang="cs-CZ" dirty="0"/>
            <a:t> </a:t>
          </a:r>
          <a:r>
            <a:rPr lang="cs-CZ" dirty="0" err="1"/>
            <a:t>or</a:t>
          </a:r>
          <a:r>
            <a:rPr lang="cs-CZ" dirty="0"/>
            <a:t> </a:t>
          </a:r>
          <a:r>
            <a:rPr lang="cs-CZ" dirty="0" err="1"/>
            <a:t>poured</a:t>
          </a:r>
          <a:r>
            <a:rPr lang="cs-CZ" dirty="0"/>
            <a:t> </a:t>
          </a:r>
          <a:r>
            <a:rPr lang="cs-CZ" dirty="0" err="1"/>
            <a:t>through</a:t>
          </a:r>
          <a:r>
            <a:rPr lang="cs-CZ" dirty="0"/>
            <a:t> on </a:t>
          </a:r>
          <a:r>
            <a:rPr lang="cs-CZ" dirty="0" err="1"/>
            <a:t>vacuum</a:t>
          </a:r>
          <a:r>
            <a:rPr lang="cs-CZ" dirty="0"/>
            <a:t> table</a:t>
          </a:r>
        </a:p>
      </dgm:t>
    </dgm:pt>
    <dgm:pt modelId="{C9C76FDA-45E0-48E6-B79B-8A4DEB605D9E}" type="parTrans" cxnId="{6B401438-A015-4D62-83D0-CDF032101929}">
      <dgm:prSet/>
      <dgm:spPr/>
      <dgm:t>
        <a:bodyPr/>
        <a:lstStyle/>
        <a:p>
          <a:endParaRPr lang="cs-CZ"/>
        </a:p>
      </dgm:t>
    </dgm:pt>
    <dgm:pt modelId="{12907942-91A5-4515-9A78-57E9B964BACD}" type="sibTrans" cxnId="{6B401438-A015-4D62-83D0-CDF032101929}">
      <dgm:prSet/>
      <dgm:spPr/>
      <dgm:t>
        <a:bodyPr/>
        <a:lstStyle/>
        <a:p>
          <a:endParaRPr lang="cs-CZ"/>
        </a:p>
      </dgm:t>
    </dgm:pt>
    <dgm:pt modelId="{D015DBBF-71AA-4086-9145-B908BF6B0F70}">
      <dgm:prSet phldrT="[Text]"/>
      <dgm:spPr/>
      <dgm:t>
        <a:bodyPr/>
        <a:lstStyle/>
        <a:p>
          <a:r>
            <a:rPr lang="cs-CZ" dirty="0"/>
            <a:t>Typology (</a:t>
          </a:r>
          <a:r>
            <a:rPr lang="cs-CZ" dirty="0" err="1"/>
            <a:t>book</a:t>
          </a:r>
          <a:r>
            <a:rPr lang="cs-CZ" dirty="0"/>
            <a:t>, </a:t>
          </a:r>
          <a:r>
            <a:rPr lang="cs-CZ" dirty="0" err="1"/>
            <a:t>flat</a:t>
          </a:r>
          <a:r>
            <a:rPr lang="cs-CZ" dirty="0"/>
            <a:t> </a:t>
          </a:r>
          <a:r>
            <a:rPr lang="cs-CZ" dirty="0" err="1"/>
            <a:t>piece</a:t>
          </a:r>
          <a:r>
            <a:rPr lang="cs-CZ" dirty="0"/>
            <a:t>…)</a:t>
          </a:r>
        </a:p>
      </dgm:t>
    </dgm:pt>
    <dgm:pt modelId="{E9883BC2-C56F-4663-8851-53700A0D99D3}" type="parTrans" cxnId="{3CABD363-369F-41BD-8944-F85610F5756F}">
      <dgm:prSet/>
      <dgm:spPr/>
      <dgm:t>
        <a:bodyPr/>
        <a:lstStyle/>
        <a:p>
          <a:endParaRPr lang="cs-CZ"/>
        </a:p>
      </dgm:t>
    </dgm:pt>
    <dgm:pt modelId="{E8C894D7-BDDC-41F4-9D63-E6C655255665}" type="sibTrans" cxnId="{3CABD363-369F-41BD-8944-F85610F5756F}">
      <dgm:prSet/>
      <dgm:spPr/>
      <dgm:t>
        <a:bodyPr/>
        <a:lstStyle/>
        <a:p>
          <a:endParaRPr lang="cs-CZ"/>
        </a:p>
      </dgm:t>
    </dgm:pt>
    <dgm:pt modelId="{EF9B851C-2338-4301-AA88-36D18753E216}">
      <dgm:prSet phldrT="[Text]"/>
      <dgm:spPr/>
      <dgm:t>
        <a:bodyPr/>
        <a:lstStyle/>
        <a:p>
          <a:r>
            <a:rPr lang="cs-CZ" dirty="0" err="1"/>
            <a:t>Dust</a:t>
          </a:r>
          <a:r>
            <a:rPr lang="cs-CZ" dirty="0"/>
            <a:t>, </a:t>
          </a:r>
          <a:r>
            <a:rPr lang="cs-CZ" dirty="0" err="1"/>
            <a:t>molds</a:t>
          </a:r>
          <a:r>
            <a:rPr lang="cs-CZ" dirty="0"/>
            <a:t>, </a:t>
          </a:r>
          <a:r>
            <a:rPr lang="cs-CZ" dirty="0" err="1"/>
            <a:t>soot</a:t>
          </a:r>
          <a:r>
            <a:rPr lang="cs-CZ" dirty="0"/>
            <a:t>, </a:t>
          </a:r>
          <a:r>
            <a:rPr lang="cs-CZ" dirty="0" err="1"/>
            <a:t>etc</a:t>
          </a:r>
          <a:r>
            <a:rPr lang="cs-CZ" dirty="0"/>
            <a:t>.</a:t>
          </a:r>
        </a:p>
      </dgm:t>
    </dgm:pt>
    <dgm:pt modelId="{893C8B46-82E6-4A01-98AC-009E830C929B}" type="parTrans" cxnId="{6AB14DB3-D944-42E7-BEEF-609268724B9F}">
      <dgm:prSet/>
      <dgm:spPr/>
      <dgm:t>
        <a:bodyPr/>
        <a:lstStyle/>
        <a:p>
          <a:endParaRPr lang="cs-CZ"/>
        </a:p>
      </dgm:t>
    </dgm:pt>
    <dgm:pt modelId="{479EA2CF-AFEF-40D8-8B8A-0EDC159632D0}" type="sibTrans" cxnId="{6AB14DB3-D944-42E7-BEEF-609268724B9F}">
      <dgm:prSet/>
      <dgm:spPr/>
      <dgm:t>
        <a:bodyPr/>
        <a:lstStyle/>
        <a:p>
          <a:endParaRPr lang="cs-CZ"/>
        </a:p>
      </dgm:t>
    </dgm:pt>
    <dgm:pt modelId="{97F10A04-06C2-42F6-B96B-0AF28CF18F2A}">
      <dgm:prSet phldrT="[Text]"/>
      <dgm:spPr/>
      <dgm:t>
        <a:bodyPr/>
        <a:lstStyle/>
        <a:p>
          <a:r>
            <a:rPr lang="cs-CZ" dirty="0" err="1"/>
            <a:t>Stains</a:t>
          </a:r>
          <a:r>
            <a:rPr lang="cs-CZ" dirty="0"/>
            <a:t>, </a:t>
          </a:r>
          <a:r>
            <a:rPr lang="cs-CZ" dirty="0" err="1"/>
            <a:t>old</a:t>
          </a:r>
          <a:r>
            <a:rPr lang="cs-CZ" dirty="0"/>
            <a:t> </a:t>
          </a:r>
          <a:r>
            <a:rPr lang="cs-CZ" dirty="0" err="1"/>
            <a:t>sizing</a:t>
          </a:r>
          <a:r>
            <a:rPr lang="cs-CZ" dirty="0"/>
            <a:t> </a:t>
          </a:r>
          <a:r>
            <a:rPr lang="cs-CZ" dirty="0" err="1"/>
            <a:t>agents</a:t>
          </a:r>
          <a:r>
            <a:rPr lang="cs-CZ" dirty="0"/>
            <a:t>, </a:t>
          </a:r>
          <a:r>
            <a:rPr lang="cs-CZ" dirty="0" err="1"/>
            <a:t>etc</a:t>
          </a:r>
          <a:endParaRPr lang="cs-CZ" dirty="0"/>
        </a:p>
      </dgm:t>
    </dgm:pt>
    <dgm:pt modelId="{D2744E07-2873-4555-8A95-0A29CC1CDE6E}" type="parTrans" cxnId="{352DF58B-E189-4FBE-B923-02BE9EC36235}">
      <dgm:prSet/>
      <dgm:spPr/>
      <dgm:t>
        <a:bodyPr/>
        <a:lstStyle/>
        <a:p>
          <a:endParaRPr lang="cs-CZ"/>
        </a:p>
      </dgm:t>
    </dgm:pt>
    <dgm:pt modelId="{ED9F3969-47BB-4294-AD5E-A276A01A1F19}" type="sibTrans" cxnId="{352DF58B-E189-4FBE-B923-02BE9EC36235}">
      <dgm:prSet/>
      <dgm:spPr/>
      <dgm:t>
        <a:bodyPr/>
        <a:lstStyle/>
        <a:p>
          <a:endParaRPr lang="cs-CZ"/>
        </a:p>
      </dgm:t>
    </dgm:pt>
    <dgm:pt modelId="{6F624FB8-0A7F-4B6A-AE1B-A7AAC3E9FD4D}">
      <dgm:prSet phldrT="[Text]"/>
      <dgm:spPr/>
      <dgm:t>
        <a:bodyPr/>
        <a:lstStyle/>
        <a:p>
          <a:r>
            <a:rPr lang="cs-CZ" dirty="0" err="1"/>
            <a:t>Other</a:t>
          </a:r>
          <a:r>
            <a:rPr lang="cs-CZ" dirty="0"/>
            <a:t>  </a:t>
          </a:r>
          <a:r>
            <a:rPr lang="cs-CZ" dirty="0" err="1"/>
            <a:t>cleaning</a:t>
          </a:r>
          <a:endParaRPr lang="cs-CZ" dirty="0"/>
        </a:p>
      </dgm:t>
    </dgm:pt>
    <dgm:pt modelId="{F2C64574-41F5-4FDE-AFE9-373791B7A305}" type="parTrans" cxnId="{EEF6D061-6842-4225-ACEF-CC86C85565C9}">
      <dgm:prSet/>
      <dgm:spPr/>
      <dgm:t>
        <a:bodyPr/>
        <a:lstStyle/>
        <a:p>
          <a:endParaRPr lang="cs-CZ"/>
        </a:p>
      </dgm:t>
    </dgm:pt>
    <dgm:pt modelId="{1F51029C-537A-450F-9EC2-FDD90F9E505E}" type="sibTrans" cxnId="{EEF6D061-6842-4225-ACEF-CC86C85565C9}">
      <dgm:prSet/>
      <dgm:spPr/>
      <dgm:t>
        <a:bodyPr/>
        <a:lstStyle/>
        <a:p>
          <a:endParaRPr lang="cs-CZ"/>
        </a:p>
      </dgm:t>
    </dgm:pt>
    <dgm:pt modelId="{B7626062-CC77-43D7-900C-1C3879B2AA3C}">
      <dgm:prSet phldrT="[Text]"/>
      <dgm:spPr/>
      <dgm:t>
        <a:bodyPr/>
        <a:lstStyle/>
        <a:p>
          <a:r>
            <a:rPr lang="cs-CZ" dirty="0" err="1"/>
            <a:t>Cleaning</a:t>
          </a:r>
          <a:r>
            <a:rPr lang="cs-CZ" dirty="0"/>
            <a:t> </a:t>
          </a:r>
          <a:r>
            <a:rPr lang="cs-CZ" dirty="0" err="1"/>
            <a:t>with</a:t>
          </a:r>
          <a:r>
            <a:rPr lang="cs-CZ" dirty="0"/>
            <a:t> </a:t>
          </a:r>
          <a:r>
            <a:rPr lang="cs-CZ" dirty="0" err="1"/>
            <a:t>organic</a:t>
          </a:r>
          <a:r>
            <a:rPr lang="cs-CZ" dirty="0"/>
            <a:t> </a:t>
          </a:r>
          <a:r>
            <a:rPr lang="cs-CZ" dirty="0" err="1"/>
            <a:t>solvents</a:t>
          </a:r>
          <a:endParaRPr lang="cs-CZ" dirty="0"/>
        </a:p>
      </dgm:t>
    </dgm:pt>
    <dgm:pt modelId="{B140C6A0-CB0E-4CE8-8873-293173EC44CB}" type="parTrans" cxnId="{43260C32-8657-4FB8-957F-87A667D231BD}">
      <dgm:prSet/>
      <dgm:spPr/>
      <dgm:t>
        <a:bodyPr/>
        <a:lstStyle/>
        <a:p>
          <a:endParaRPr lang="cs-CZ"/>
        </a:p>
      </dgm:t>
    </dgm:pt>
    <dgm:pt modelId="{E3A5A175-D601-4255-8D72-A3432C809B1A}" type="sibTrans" cxnId="{43260C32-8657-4FB8-957F-87A667D231BD}">
      <dgm:prSet/>
      <dgm:spPr/>
      <dgm:t>
        <a:bodyPr/>
        <a:lstStyle/>
        <a:p>
          <a:endParaRPr lang="cs-CZ"/>
        </a:p>
      </dgm:t>
    </dgm:pt>
    <dgm:pt modelId="{D9BC9CEA-D3E6-4A3B-A75D-7791EE9E57CC}">
      <dgm:prSet phldrT="[Text]"/>
      <dgm:spPr/>
      <dgm:t>
        <a:bodyPr/>
        <a:lstStyle/>
        <a:p>
          <a:r>
            <a:rPr lang="cs-CZ" dirty="0" err="1"/>
            <a:t>Paper</a:t>
          </a:r>
          <a:r>
            <a:rPr lang="cs-CZ" dirty="0"/>
            <a:t> </a:t>
          </a:r>
          <a:r>
            <a:rPr lang="cs-CZ" dirty="0" err="1"/>
            <a:t>bleaching</a:t>
          </a:r>
          <a:endParaRPr lang="cs-CZ" dirty="0"/>
        </a:p>
      </dgm:t>
    </dgm:pt>
    <dgm:pt modelId="{06C6B106-338D-4C33-BFFC-F223A232621E}" type="parTrans" cxnId="{3999AEA0-D3DF-411E-ADD9-71CE905013D3}">
      <dgm:prSet/>
      <dgm:spPr/>
      <dgm:t>
        <a:bodyPr/>
        <a:lstStyle/>
        <a:p>
          <a:endParaRPr lang="cs-CZ"/>
        </a:p>
      </dgm:t>
    </dgm:pt>
    <dgm:pt modelId="{05B9E7D6-7D75-4AA0-BE13-ACC9412F30F3}" type="sibTrans" cxnId="{3999AEA0-D3DF-411E-ADD9-71CE905013D3}">
      <dgm:prSet/>
      <dgm:spPr/>
      <dgm:t>
        <a:bodyPr/>
        <a:lstStyle/>
        <a:p>
          <a:endParaRPr lang="cs-CZ"/>
        </a:p>
      </dgm:t>
    </dgm:pt>
    <dgm:pt modelId="{4EFF3874-F65F-4211-A85B-2E1D31123F3D}" type="pres">
      <dgm:prSet presAssocID="{71BE02F5-B80F-4476-9CD7-5DC3DBF70712}" presName="linearFlow" presStyleCnt="0">
        <dgm:presLayoutVars>
          <dgm:dir/>
          <dgm:animLvl val="lvl"/>
          <dgm:resizeHandles val="exact"/>
        </dgm:presLayoutVars>
      </dgm:prSet>
      <dgm:spPr/>
    </dgm:pt>
    <dgm:pt modelId="{EBEC1E18-A728-4661-9B2C-04E0D549ABFD}" type="pres">
      <dgm:prSet presAssocID="{FD6DF8DA-B804-44ED-8888-1FB3E51F38CC}" presName="composite" presStyleCnt="0"/>
      <dgm:spPr/>
    </dgm:pt>
    <dgm:pt modelId="{CB962D18-605C-4C40-9F25-CB05D18F1F35}" type="pres">
      <dgm:prSet presAssocID="{FD6DF8DA-B804-44ED-8888-1FB3E51F38CC}" presName="parentText" presStyleLbl="alignNode1" presStyleIdx="0" presStyleCnt="4">
        <dgm:presLayoutVars>
          <dgm:chMax val="1"/>
          <dgm:bulletEnabled val="1"/>
        </dgm:presLayoutVars>
      </dgm:prSet>
      <dgm:spPr/>
    </dgm:pt>
    <dgm:pt modelId="{1B1FF624-35F6-441B-BAE2-BA6B80436C06}" type="pres">
      <dgm:prSet presAssocID="{FD6DF8DA-B804-44ED-8888-1FB3E51F38CC}" presName="descendantText" presStyleLbl="alignAcc1" presStyleIdx="0" presStyleCnt="4">
        <dgm:presLayoutVars>
          <dgm:bulletEnabled val="1"/>
        </dgm:presLayoutVars>
      </dgm:prSet>
      <dgm:spPr/>
    </dgm:pt>
    <dgm:pt modelId="{E7DEB421-728A-49D3-B488-73B39CA85809}" type="pres">
      <dgm:prSet presAssocID="{4C14FABB-BB83-4723-8C49-FE2AE1DFB231}" presName="sp" presStyleCnt="0"/>
      <dgm:spPr/>
    </dgm:pt>
    <dgm:pt modelId="{31673388-FDEF-426F-84F7-1C52275276BC}" type="pres">
      <dgm:prSet presAssocID="{2651BDA4-D4F8-49B5-9EFD-A24C45466FD5}" presName="composite" presStyleCnt="0"/>
      <dgm:spPr/>
    </dgm:pt>
    <dgm:pt modelId="{0692E782-CD44-4685-A874-060336CDCAD5}" type="pres">
      <dgm:prSet presAssocID="{2651BDA4-D4F8-49B5-9EFD-A24C45466FD5}" presName="parentText" presStyleLbl="alignNode1" presStyleIdx="1" presStyleCnt="4">
        <dgm:presLayoutVars>
          <dgm:chMax val="1"/>
          <dgm:bulletEnabled val="1"/>
        </dgm:presLayoutVars>
      </dgm:prSet>
      <dgm:spPr/>
    </dgm:pt>
    <dgm:pt modelId="{C5466EDE-B6F8-458A-83ED-BBFCD2F83926}" type="pres">
      <dgm:prSet presAssocID="{2651BDA4-D4F8-49B5-9EFD-A24C45466FD5}" presName="descendantText" presStyleLbl="alignAcc1" presStyleIdx="1" presStyleCnt="4">
        <dgm:presLayoutVars>
          <dgm:bulletEnabled val="1"/>
        </dgm:presLayoutVars>
      </dgm:prSet>
      <dgm:spPr/>
    </dgm:pt>
    <dgm:pt modelId="{841F8737-9E30-4E05-93C8-C2CBE576BC84}" type="pres">
      <dgm:prSet presAssocID="{F5FFAFD6-B601-4AF0-8C31-32DB32E4E020}" presName="sp" presStyleCnt="0"/>
      <dgm:spPr/>
    </dgm:pt>
    <dgm:pt modelId="{AFEA6F2A-B29F-4239-AA3B-805EC5712370}" type="pres">
      <dgm:prSet presAssocID="{A01033D6-3CDA-4F0F-AC46-3FDD75BBD853}" presName="composite" presStyleCnt="0"/>
      <dgm:spPr/>
    </dgm:pt>
    <dgm:pt modelId="{DFAC0E17-878A-4C96-9A1B-7125D2C42C22}" type="pres">
      <dgm:prSet presAssocID="{A01033D6-3CDA-4F0F-AC46-3FDD75BBD853}" presName="parentText" presStyleLbl="alignNode1" presStyleIdx="2" presStyleCnt="4">
        <dgm:presLayoutVars>
          <dgm:chMax val="1"/>
          <dgm:bulletEnabled val="1"/>
        </dgm:presLayoutVars>
      </dgm:prSet>
      <dgm:spPr/>
    </dgm:pt>
    <dgm:pt modelId="{046D900C-4115-417B-8CBC-C56501A4CECF}" type="pres">
      <dgm:prSet presAssocID="{A01033D6-3CDA-4F0F-AC46-3FDD75BBD853}" presName="descendantText" presStyleLbl="alignAcc1" presStyleIdx="2" presStyleCnt="4">
        <dgm:presLayoutVars>
          <dgm:bulletEnabled val="1"/>
        </dgm:presLayoutVars>
      </dgm:prSet>
      <dgm:spPr/>
    </dgm:pt>
    <dgm:pt modelId="{BF9496B6-FE7D-48A8-988F-BC04EFA5476B}" type="pres">
      <dgm:prSet presAssocID="{A74731CB-089C-46C9-A3C0-41BE6B744F8E}" presName="sp" presStyleCnt="0"/>
      <dgm:spPr/>
    </dgm:pt>
    <dgm:pt modelId="{AB0FDF21-71D7-48F3-BF62-2D9DD58E2ED4}" type="pres">
      <dgm:prSet presAssocID="{6F624FB8-0A7F-4B6A-AE1B-A7AAC3E9FD4D}" presName="composite" presStyleCnt="0"/>
      <dgm:spPr/>
    </dgm:pt>
    <dgm:pt modelId="{F287F257-0797-4D6D-9B7E-060A1DD1EC77}" type="pres">
      <dgm:prSet presAssocID="{6F624FB8-0A7F-4B6A-AE1B-A7AAC3E9FD4D}" presName="parentText" presStyleLbl="alignNode1" presStyleIdx="3" presStyleCnt="4">
        <dgm:presLayoutVars>
          <dgm:chMax val="1"/>
          <dgm:bulletEnabled val="1"/>
        </dgm:presLayoutVars>
      </dgm:prSet>
      <dgm:spPr/>
    </dgm:pt>
    <dgm:pt modelId="{90AD2D94-C9DD-40FE-98E4-2956BB687595}" type="pres">
      <dgm:prSet presAssocID="{6F624FB8-0A7F-4B6A-AE1B-A7AAC3E9FD4D}" presName="descendantText" presStyleLbl="alignAcc1" presStyleIdx="3" presStyleCnt="4">
        <dgm:presLayoutVars>
          <dgm:bulletEnabled val="1"/>
        </dgm:presLayoutVars>
      </dgm:prSet>
      <dgm:spPr/>
    </dgm:pt>
  </dgm:ptLst>
  <dgm:cxnLst>
    <dgm:cxn modelId="{0C386304-955C-4A6F-8D39-A37A504F93FE}" type="presOf" srcId="{A01033D6-3CDA-4F0F-AC46-3FDD75BBD853}" destId="{DFAC0E17-878A-4C96-9A1B-7125D2C42C22}" srcOrd="0" destOrd="0" presId="urn:microsoft.com/office/officeart/2005/8/layout/chevron2"/>
    <dgm:cxn modelId="{7D962C0D-7CFF-416F-8CD6-0AB48F3C44D2}" type="presOf" srcId="{A8FCA184-5010-41CB-B63C-13C1B8F21624}" destId="{046D900C-4115-417B-8CBC-C56501A4CECF}" srcOrd="0" destOrd="1" presId="urn:microsoft.com/office/officeart/2005/8/layout/chevron2"/>
    <dgm:cxn modelId="{A2A9022D-F09B-42F8-9B58-0B9391CDE6EE}" type="presOf" srcId="{C04AD695-B56A-4246-9AE1-1515F3DE390F}" destId="{C5466EDE-B6F8-458A-83ED-BBFCD2F83926}" srcOrd="0" destOrd="1" presId="urn:microsoft.com/office/officeart/2005/8/layout/chevron2"/>
    <dgm:cxn modelId="{43260C32-8657-4FB8-957F-87A667D231BD}" srcId="{6F624FB8-0A7F-4B6A-AE1B-A7AAC3E9FD4D}" destId="{B7626062-CC77-43D7-900C-1C3879B2AA3C}" srcOrd="0" destOrd="0" parTransId="{B140C6A0-CB0E-4CE8-8873-293173EC44CB}" sibTransId="{E3A5A175-D601-4255-8D72-A3432C809B1A}"/>
    <dgm:cxn modelId="{13670136-7C2D-4F65-9C28-3ED471ECF858}" srcId="{71BE02F5-B80F-4476-9CD7-5DC3DBF70712}" destId="{FD6DF8DA-B804-44ED-8888-1FB3E51F38CC}" srcOrd="0" destOrd="0" parTransId="{D14CADBA-EE6D-423D-B761-456937FF220C}" sibTransId="{4C14FABB-BB83-4723-8C49-FE2AE1DFB231}"/>
    <dgm:cxn modelId="{6B401438-A015-4D62-83D0-CDF032101929}" srcId="{A01033D6-3CDA-4F0F-AC46-3FDD75BBD853}" destId="{6D32221E-4DF5-4669-AE30-0655A5F59F65}" srcOrd="2" destOrd="0" parTransId="{C9C76FDA-45E0-48E6-B79B-8A4DEB605D9E}" sibTransId="{12907942-91A5-4515-9A78-57E9B964BACD}"/>
    <dgm:cxn modelId="{A4429038-EE50-4A8B-B108-6113BA601151}" type="presOf" srcId="{5D60F1B9-993E-4100-BCF2-E4D4FD3B9D9D}" destId="{1B1FF624-35F6-441B-BAE2-BA6B80436C06}" srcOrd="0" destOrd="0" presId="urn:microsoft.com/office/officeart/2005/8/layout/chevron2"/>
    <dgm:cxn modelId="{B2CAEF5C-4C25-43DA-A052-6F71A1A90F73}" srcId="{A01033D6-3CDA-4F0F-AC46-3FDD75BBD853}" destId="{A8FCA184-5010-41CB-B63C-13C1B8F21624}" srcOrd="1" destOrd="0" parTransId="{5862E892-ADB5-4277-9249-01C2EFB35F5D}" sibTransId="{653EEF60-4CB0-4B97-AA7F-D9B5632D8672}"/>
    <dgm:cxn modelId="{1867E85D-208F-4C25-A7E3-8314B11F9EC4}" type="presOf" srcId="{71BE02F5-B80F-4476-9CD7-5DC3DBF70712}" destId="{4EFF3874-F65F-4211-A85B-2E1D31123F3D}" srcOrd="0" destOrd="0" presId="urn:microsoft.com/office/officeart/2005/8/layout/chevron2"/>
    <dgm:cxn modelId="{EEF6D061-6842-4225-ACEF-CC86C85565C9}" srcId="{71BE02F5-B80F-4476-9CD7-5DC3DBF70712}" destId="{6F624FB8-0A7F-4B6A-AE1B-A7AAC3E9FD4D}" srcOrd="3" destOrd="0" parTransId="{F2C64574-41F5-4FDE-AFE9-373791B7A305}" sibTransId="{1F51029C-537A-450F-9EC2-FDD90F9E505E}"/>
    <dgm:cxn modelId="{3CABD363-369F-41BD-8944-F85610F5756F}" srcId="{FD6DF8DA-B804-44ED-8888-1FB3E51F38CC}" destId="{D015DBBF-71AA-4086-9145-B908BF6B0F70}" srcOrd="1" destOrd="0" parTransId="{E9883BC2-C56F-4663-8851-53700A0D99D3}" sibTransId="{E8C894D7-BDDC-41F4-9D63-E6C655255665}"/>
    <dgm:cxn modelId="{88A3FB45-DFC2-40C5-8ECC-22FFB2678F63}" srcId="{2651BDA4-D4F8-49B5-9EFD-A24C45466FD5}" destId="{C04AD695-B56A-4246-9AE1-1515F3DE390F}" srcOrd="1" destOrd="0" parTransId="{CE80BD29-2F21-424A-9D8C-DF436C0E173A}" sibTransId="{54D70CE9-C951-449D-8DE8-60393F70755E}"/>
    <dgm:cxn modelId="{A0203148-9548-4A0E-9FF3-71A276F2D83A}" type="presOf" srcId="{D9BC9CEA-D3E6-4A3B-A75D-7791EE9E57CC}" destId="{90AD2D94-C9DD-40FE-98E4-2956BB687595}" srcOrd="0" destOrd="1" presId="urn:microsoft.com/office/officeart/2005/8/layout/chevron2"/>
    <dgm:cxn modelId="{F355D94D-5D29-4D77-AED9-82904B268702}" type="presOf" srcId="{6F624FB8-0A7F-4B6A-AE1B-A7AAC3E9FD4D}" destId="{F287F257-0797-4D6D-9B7E-060A1DD1EC77}" srcOrd="0" destOrd="0" presId="urn:microsoft.com/office/officeart/2005/8/layout/chevron2"/>
    <dgm:cxn modelId="{DBEDD57A-9315-45D4-AEF9-7DBC7859A48E}" type="presOf" srcId="{6D32221E-4DF5-4669-AE30-0655A5F59F65}" destId="{046D900C-4115-417B-8CBC-C56501A4CECF}" srcOrd="0" destOrd="2" presId="urn:microsoft.com/office/officeart/2005/8/layout/chevron2"/>
    <dgm:cxn modelId="{7FCC557C-1BDA-4A1C-99A6-5632655C5044}" type="presOf" srcId="{FD6DF8DA-B804-44ED-8888-1FB3E51F38CC}" destId="{CB962D18-605C-4C40-9F25-CB05D18F1F35}" srcOrd="0" destOrd="0" presId="urn:microsoft.com/office/officeart/2005/8/layout/chevron2"/>
    <dgm:cxn modelId="{352DF58B-E189-4FBE-B923-02BE9EC36235}" srcId="{A01033D6-3CDA-4F0F-AC46-3FDD75BBD853}" destId="{97F10A04-06C2-42F6-B96B-0AF28CF18F2A}" srcOrd="0" destOrd="0" parTransId="{D2744E07-2873-4555-8A95-0A29CC1CDE6E}" sibTransId="{ED9F3969-47BB-4294-AD5E-A276A01A1F19}"/>
    <dgm:cxn modelId="{D9EE9B99-2CE5-4BF3-826B-CB464B250E9E}" type="presOf" srcId="{9B2F1263-90A2-4B6E-849B-B970D09FB1EB}" destId="{1B1FF624-35F6-441B-BAE2-BA6B80436C06}" srcOrd="0" destOrd="2" presId="urn:microsoft.com/office/officeart/2005/8/layout/chevron2"/>
    <dgm:cxn modelId="{BC1E789E-B3B6-4FE7-99CA-464BF530A8DD}" type="presOf" srcId="{B7626062-CC77-43D7-900C-1C3879B2AA3C}" destId="{90AD2D94-C9DD-40FE-98E4-2956BB687595}" srcOrd="0" destOrd="0" presId="urn:microsoft.com/office/officeart/2005/8/layout/chevron2"/>
    <dgm:cxn modelId="{3999AEA0-D3DF-411E-ADD9-71CE905013D3}" srcId="{6F624FB8-0A7F-4B6A-AE1B-A7AAC3E9FD4D}" destId="{D9BC9CEA-D3E6-4A3B-A75D-7791EE9E57CC}" srcOrd="1" destOrd="0" parTransId="{06C6B106-338D-4C33-BFFC-F223A232621E}" sibTransId="{05B9E7D6-7D75-4AA0-BE13-ACC9412F30F3}"/>
    <dgm:cxn modelId="{A02A83A2-54E7-43E7-97BF-B5F580FFCACB}" type="presOf" srcId="{EF9B851C-2338-4301-AA88-36D18753E216}" destId="{C5466EDE-B6F8-458A-83ED-BBFCD2F83926}" srcOrd="0" destOrd="0" presId="urn:microsoft.com/office/officeart/2005/8/layout/chevron2"/>
    <dgm:cxn modelId="{4C8019A3-1A5E-44FD-8874-206358BD10BB}" type="presOf" srcId="{97F10A04-06C2-42F6-B96B-0AF28CF18F2A}" destId="{046D900C-4115-417B-8CBC-C56501A4CECF}" srcOrd="0" destOrd="0" presId="urn:microsoft.com/office/officeart/2005/8/layout/chevron2"/>
    <dgm:cxn modelId="{6AB14DB3-D944-42E7-BEEF-609268724B9F}" srcId="{2651BDA4-D4F8-49B5-9EFD-A24C45466FD5}" destId="{EF9B851C-2338-4301-AA88-36D18753E216}" srcOrd="0" destOrd="0" parTransId="{893C8B46-82E6-4A01-98AC-009E830C929B}" sibTransId="{479EA2CF-AFEF-40D8-8B8A-0EDC159632D0}"/>
    <dgm:cxn modelId="{F77A98BD-9649-4227-872A-E0ED59B0455D}" type="presOf" srcId="{D015DBBF-71AA-4086-9145-B908BF6B0F70}" destId="{1B1FF624-35F6-441B-BAE2-BA6B80436C06}" srcOrd="0" destOrd="1" presId="urn:microsoft.com/office/officeart/2005/8/layout/chevron2"/>
    <dgm:cxn modelId="{00376FC9-9D05-4144-9D52-1D03271F792F}" srcId="{FD6DF8DA-B804-44ED-8888-1FB3E51F38CC}" destId="{9B2F1263-90A2-4B6E-849B-B970D09FB1EB}" srcOrd="2" destOrd="0" parTransId="{9E9EE3D2-B895-4A97-883E-060CDDDF49C7}" sibTransId="{B2F71366-4726-408B-A49A-0E2181306D97}"/>
    <dgm:cxn modelId="{36F0ABD0-EFA4-4A5E-A7D2-310C7A81CCF4}" srcId="{71BE02F5-B80F-4476-9CD7-5DC3DBF70712}" destId="{A01033D6-3CDA-4F0F-AC46-3FDD75BBD853}" srcOrd="2" destOrd="0" parTransId="{F1C3D868-A044-4B48-A4FC-959723625217}" sibTransId="{A74731CB-089C-46C9-A3C0-41BE6B744F8E}"/>
    <dgm:cxn modelId="{526517EF-9D6A-4F57-89E6-EE617D27DA11}" srcId="{71BE02F5-B80F-4476-9CD7-5DC3DBF70712}" destId="{2651BDA4-D4F8-49B5-9EFD-A24C45466FD5}" srcOrd="1" destOrd="0" parTransId="{B6281CC9-D2B1-447E-9049-AB6C265D33F5}" sibTransId="{F5FFAFD6-B601-4AF0-8C31-32DB32E4E020}"/>
    <dgm:cxn modelId="{2F7662F5-5125-4F23-9B3B-D69DA8B4E5F3}" srcId="{FD6DF8DA-B804-44ED-8888-1FB3E51F38CC}" destId="{5D60F1B9-993E-4100-BCF2-E4D4FD3B9D9D}" srcOrd="0" destOrd="0" parTransId="{FA676DE2-66CE-4991-9153-1E6CA3937C60}" sibTransId="{F4A6CBD4-6228-4858-8B1D-CEBA4A9C3C53}"/>
    <dgm:cxn modelId="{A10B54FB-E09C-4305-9D24-C906A32D2A59}" type="presOf" srcId="{2651BDA4-D4F8-49B5-9EFD-A24C45466FD5}" destId="{0692E782-CD44-4685-A874-060336CDCAD5}" srcOrd="0" destOrd="0" presId="urn:microsoft.com/office/officeart/2005/8/layout/chevron2"/>
    <dgm:cxn modelId="{E9B9D829-1F71-44AC-A9D9-F1BF14E61DC8}" type="presParOf" srcId="{4EFF3874-F65F-4211-A85B-2E1D31123F3D}" destId="{EBEC1E18-A728-4661-9B2C-04E0D549ABFD}" srcOrd="0" destOrd="0" presId="urn:microsoft.com/office/officeart/2005/8/layout/chevron2"/>
    <dgm:cxn modelId="{8601EF13-424F-4F79-A555-47A3E109198E}" type="presParOf" srcId="{EBEC1E18-A728-4661-9B2C-04E0D549ABFD}" destId="{CB962D18-605C-4C40-9F25-CB05D18F1F35}" srcOrd="0" destOrd="0" presId="urn:microsoft.com/office/officeart/2005/8/layout/chevron2"/>
    <dgm:cxn modelId="{7299208E-A26B-4E9B-A924-93280F23EB6A}" type="presParOf" srcId="{EBEC1E18-A728-4661-9B2C-04E0D549ABFD}" destId="{1B1FF624-35F6-441B-BAE2-BA6B80436C06}" srcOrd="1" destOrd="0" presId="urn:microsoft.com/office/officeart/2005/8/layout/chevron2"/>
    <dgm:cxn modelId="{5B09B894-6AA1-4B80-8D04-9E0B1FD236F3}" type="presParOf" srcId="{4EFF3874-F65F-4211-A85B-2E1D31123F3D}" destId="{E7DEB421-728A-49D3-B488-73B39CA85809}" srcOrd="1" destOrd="0" presId="urn:microsoft.com/office/officeart/2005/8/layout/chevron2"/>
    <dgm:cxn modelId="{0ACD2A59-9FA2-40EC-B9FA-760EE025FA60}" type="presParOf" srcId="{4EFF3874-F65F-4211-A85B-2E1D31123F3D}" destId="{31673388-FDEF-426F-84F7-1C52275276BC}" srcOrd="2" destOrd="0" presId="urn:microsoft.com/office/officeart/2005/8/layout/chevron2"/>
    <dgm:cxn modelId="{D6C5E22F-CBB2-4F52-A3B4-828C57EAA21A}" type="presParOf" srcId="{31673388-FDEF-426F-84F7-1C52275276BC}" destId="{0692E782-CD44-4685-A874-060336CDCAD5}" srcOrd="0" destOrd="0" presId="urn:microsoft.com/office/officeart/2005/8/layout/chevron2"/>
    <dgm:cxn modelId="{8BD9F960-9A88-46E1-885A-2046C93F5CC4}" type="presParOf" srcId="{31673388-FDEF-426F-84F7-1C52275276BC}" destId="{C5466EDE-B6F8-458A-83ED-BBFCD2F83926}" srcOrd="1" destOrd="0" presId="urn:microsoft.com/office/officeart/2005/8/layout/chevron2"/>
    <dgm:cxn modelId="{BE199FDE-C0E7-460C-9C0A-6CE33991F3A3}" type="presParOf" srcId="{4EFF3874-F65F-4211-A85B-2E1D31123F3D}" destId="{841F8737-9E30-4E05-93C8-C2CBE576BC84}" srcOrd="3" destOrd="0" presId="urn:microsoft.com/office/officeart/2005/8/layout/chevron2"/>
    <dgm:cxn modelId="{95C46C76-9EFC-43A9-87B3-8FDA0CB1FCF5}" type="presParOf" srcId="{4EFF3874-F65F-4211-A85B-2E1D31123F3D}" destId="{AFEA6F2A-B29F-4239-AA3B-805EC5712370}" srcOrd="4" destOrd="0" presId="urn:microsoft.com/office/officeart/2005/8/layout/chevron2"/>
    <dgm:cxn modelId="{AF49B3F5-BAA4-4BC0-A048-AA7851618C82}" type="presParOf" srcId="{AFEA6F2A-B29F-4239-AA3B-805EC5712370}" destId="{DFAC0E17-878A-4C96-9A1B-7125D2C42C22}" srcOrd="0" destOrd="0" presId="urn:microsoft.com/office/officeart/2005/8/layout/chevron2"/>
    <dgm:cxn modelId="{0FB63C4B-8993-4EB7-8E92-3B7BC3E372E9}" type="presParOf" srcId="{AFEA6F2A-B29F-4239-AA3B-805EC5712370}" destId="{046D900C-4115-417B-8CBC-C56501A4CECF}" srcOrd="1" destOrd="0" presId="urn:microsoft.com/office/officeart/2005/8/layout/chevron2"/>
    <dgm:cxn modelId="{928D034C-A3A9-48AE-891F-C374CE109272}" type="presParOf" srcId="{4EFF3874-F65F-4211-A85B-2E1D31123F3D}" destId="{BF9496B6-FE7D-48A8-988F-BC04EFA5476B}" srcOrd="5" destOrd="0" presId="urn:microsoft.com/office/officeart/2005/8/layout/chevron2"/>
    <dgm:cxn modelId="{CB406A70-530C-4F4D-B134-98ABAEB040EF}" type="presParOf" srcId="{4EFF3874-F65F-4211-A85B-2E1D31123F3D}" destId="{AB0FDF21-71D7-48F3-BF62-2D9DD58E2ED4}" srcOrd="6" destOrd="0" presId="urn:microsoft.com/office/officeart/2005/8/layout/chevron2"/>
    <dgm:cxn modelId="{DEE3244B-B524-4D1A-9F79-39DB85D0B713}" type="presParOf" srcId="{AB0FDF21-71D7-48F3-BF62-2D9DD58E2ED4}" destId="{F287F257-0797-4D6D-9B7E-060A1DD1EC77}" srcOrd="0" destOrd="0" presId="urn:microsoft.com/office/officeart/2005/8/layout/chevron2"/>
    <dgm:cxn modelId="{7B9981CB-82A3-40B1-A08F-066500F49498}" type="presParOf" srcId="{AB0FDF21-71D7-48F3-BF62-2D9DD58E2ED4}" destId="{90AD2D94-C9DD-40FE-98E4-2956BB68759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1BE02F5-B80F-4476-9CD7-5DC3DBF70712}"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cs-CZ"/>
        </a:p>
      </dgm:t>
    </dgm:pt>
    <dgm:pt modelId="{FD6DF8DA-B804-44ED-8888-1FB3E51F38CC}">
      <dgm:prSet phldrT="[Text]"/>
      <dgm:spPr/>
      <dgm:t>
        <a:bodyPr/>
        <a:lstStyle/>
        <a:p>
          <a:r>
            <a:rPr lang="cs-CZ" dirty="0" err="1"/>
            <a:t>Deacidification</a:t>
          </a:r>
          <a:endParaRPr lang="cs-CZ" dirty="0"/>
        </a:p>
      </dgm:t>
    </dgm:pt>
    <dgm:pt modelId="{D14CADBA-EE6D-423D-B761-456937FF220C}" type="parTrans" cxnId="{13670136-7C2D-4F65-9C28-3ED471ECF858}">
      <dgm:prSet/>
      <dgm:spPr/>
      <dgm:t>
        <a:bodyPr/>
        <a:lstStyle/>
        <a:p>
          <a:endParaRPr lang="cs-CZ"/>
        </a:p>
      </dgm:t>
    </dgm:pt>
    <dgm:pt modelId="{4C14FABB-BB83-4723-8C49-FE2AE1DFB231}" type="sibTrans" cxnId="{13670136-7C2D-4F65-9C28-3ED471ECF858}">
      <dgm:prSet/>
      <dgm:spPr/>
      <dgm:t>
        <a:bodyPr/>
        <a:lstStyle/>
        <a:p>
          <a:endParaRPr lang="cs-CZ"/>
        </a:p>
      </dgm:t>
    </dgm:pt>
    <dgm:pt modelId="{5D60F1B9-993E-4100-BCF2-E4D4FD3B9D9D}">
      <dgm:prSet phldrT="[Text]"/>
      <dgm:spPr/>
      <dgm:t>
        <a:bodyPr/>
        <a:lstStyle/>
        <a:p>
          <a:r>
            <a:rPr lang="cs-CZ" dirty="0" err="1"/>
            <a:t>Aqueous</a:t>
          </a:r>
          <a:r>
            <a:rPr lang="cs-CZ" dirty="0"/>
            <a:t> and non </a:t>
          </a:r>
          <a:r>
            <a:rPr lang="cs-CZ" dirty="0" err="1"/>
            <a:t>aqueous</a:t>
          </a:r>
          <a:endParaRPr lang="cs-CZ" dirty="0"/>
        </a:p>
      </dgm:t>
    </dgm:pt>
    <dgm:pt modelId="{FA676DE2-66CE-4991-9153-1E6CA3937C60}" type="parTrans" cxnId="{2F7662F5-5125-4F23-9B3B-D69DA8B4E5F3}">
      <dgm:prSet/>
      <dgm:spPr/>
      <dgm:t>
        <a:bodyPr/>
        <a:lstStyle/>
        <a:p>
          <a:endParaRPr lang="cs-CZ"/>
        </a:p>
      </dgm:t>
    </dgm:pt>
    <dgm:pt modelId="{F4A6CBD4-6228-4858-8B1D-CEBA4A9C3C53}" type="sibTrans" cxnId="{2F7662F5-5125-4F23-9B3B-D69DA8B4E5F3}">
      <dgm:prSet/>
      <dgm:spPr/>
      <dgm:t>
        <a:bodyPr/>
        <a:lstStyle/>
        <a:p>
          <a:endParaRPr lang="cs-CZ"/>
        </a:p>
      </dgm:t>
    </dgm:pt>
    <dgm:pt modelId="{2651BDA4-D4F8-49B5-9EFD-A24C45466FD5}">
      <dgm:prSet phldrT="[Text]"/>
      <dgm:spPr/>
      <dgm:t>
        <a:bodyPr/>
        <a:lstStyle/>
        <a:p>
          <a:r>
            <a:rPr lang="cs-CZ" dirty="0" err="1"/>
            <a:t>Repairs</a:t>
          </a:r>
          <a:endParaRPr lang="cs-CZ" dirty="0"/>
        </a:p>
      </dgm:t>
    </dgm:pt>
    <dgm:pt modelId="{B6281CC9-D2B1-447E-9049-AB6C265D33F5}" type="parTrans" cxnId="{526517EF-9D6A-4F57-89E6-EE617D27DA11}">
      <dgm:prSet/>
      <dgm:spPr/>
      <dgm:t>
        <a:bodyPr/>
        <a:lstStyle/>
        <a:p>
          <a:endParaRPr lang="cs-CZ"/>
        </a:p>
      </dgm:t>
    </dgm:pt>
    <dgm:pt modelId="{F5FFAFD6-B601-4AF0-8C31-32DB32E4E020}" type="sibTrans" cxnId="{526517EF-9D6A-4F57-89E6-EE617D27DA11}">
      <dgm:prSet/>
      <dgm:spPr/>
      <dgm:t>
        <a:bodyPr/>
        <a:lstStyle/>
        <a:p>
          <a:endParaRPr lang="cs-CZ"/>
        </a:p>
      </dgm:t>
    </dgm:pt>
    <dgm:pt modelId="{A01033D6-3CDA-4F0F-AC46-3FDD75BBD853}">
      <dgm:prSet phldrT="[Text]"/>
      <dgm:spPr/>
      <dgm:t>
        <a:bodyPr/>
        <a:lstStyle/>
        <a:p>
          <a:r>
            <a:rPr lang="cs-CZ" dirty="0" err="1"/>
            <a:t>Documentation</a:t>
          </a:r>
          <a:endParaRPr lang="cs-CZ" dirty="0"/>
        </a:p>
      </dgm:t>
    </dgm:pt>
    <dgm:pt modelId="{F1C3D868-A044-4B48-A4FC-959723625217}" type="parTrans" cxnId="{36F0ABD0-EFA4-4A5E-A7D2-310C7A81CCF4}">
      <dgm:prSet/>
      <dgm:spPr/>
      <dgm:t>
        <a:bodyPr/>
        <a:lstStyle/>
        <a:p>
          <a:endParaRPr lang="cs-CZ"/>
        </a:p>
      </dgm:t>
    </dgm:pt>
    <dgm:pt modelId="{A74731CB-089C-46C9-A3C0-41BE6B744F8E}" type="sibTrans" cxnId="{36F0ABD0-EFA4-4A5E-A7D2-310C7A81CCF4}">
      <dgm:prSet/>
      <dgm:spPr/>
      <dgm:t>
        <a:bodyPr/>
        <a:lstStyle/>
        <a:p>
          <a:endParaRPr lang="cs-CZ"/>
        </a:p>
      </dgm:t>
    </dgm:pt>
    <dgm:pt modelId="{EF9B851C-2338-4301-AA88-36D18753E216}">
      <dgm:prSet phldrT="[Text]"/>
      <dgm:spPr/>
      <dgm:t>
        <a:bodyPr/>
        <a:lstStyle/>
        <a:p>
          <a:r>
            <a:rPr lang="cs-CZ" dirty="0" err="1"/>
            <a:t>Reconsolidation</a:t>
          </a:r>
          <a:endParaRPr lang="cs-CZ" dirty="0"/>
        </a:p>
      </dgm:t>
    </dgm:pt>
    <dgm:pt modelId="{893C8B46-82E6-4A01-98AC-009E830C929B}" type="parTrans" cxnId="{6AB14DB3-D944-42E7-BEEF-609268724B9F}">
      <dgm:prSet/>
      <dgm:spPr/>
      <dgm:t>
        <a:bodyPr/>
        <a:lstStyle/>
        <a:p>
          <a:endParaRPr lang="cs-CZ"/>
        </a:p>
      </dgm:t>
    </dgm:pt>
    <dgm:pt modelId="{479EA2CF-AFEF-40D8-8B8A-0EDC159632D0}" type="sibTrans" cxnId="{6AB14DB3-D944-42E7-BEEF-609268724B9F}">
      <dgm:prSet/>
      <dgm:spPr/>
      <dgm:t>
        <a:bodyPr/>
        <a:lstStyle/>
        <a:p>
          <a:endParaRPr lang="cs-CZ"/>
        </a:p>
      </dgm:t>
    </dgm:pt>
    <dgm:pt modelId="{97F10A04-06C2-42F6-B96B-0AF28CF18F2A}">
      <dgm:prSet phldrT="[Text]"/>
      <dgm:spPr/>
      <dgm:t>
        <a:bodyPr/>
        <a:lstStyle/>
        <a:p>
          <a:r>
            <a:rPr lang="cs-CZ" dirty="0" err="1"/>
            <a:t>Photography</a:t>
          </a:r>
          <a:endParaRPr lang="cs-CZ" dirty="0"/>
        </a:p>
      </dgm:t>
    </dgm:pt>
    <dgm:pt modelId="{D2744E07-2873-4555-8A95-0A29CC1CDE6E}" type="parTrans" cxnId="{352DF58B-E189-4FBE-B923-02BE9EC36235}">
      <dgm:prSet/>
      <dgm:spPr/>
      <dgm:t>
        <a:bodyPr/>
        <a:lstStyle/>
        <a:p>
          <a:endParaRPr lang="cs-CZ"/>
        </a:p>
      </dgm:t>
    </dgm:pt>
    <dgm:pt modelId="{ED9F3969-47BB-4294-AD5E-A276A01A1F19}" type="sibTrans" cxnId="{352DF58B-E189-4FBE-B923-02BE9EC36235}">
      <dgm:prSet/>
      <dgm:spPr/>
      <dgm:t>
        <a:bodyPr/>
        <a:lstStyle/>
        <a:p>
          <a:endParaRPr lang="cs-CZ"/>
        </a:p>
      </dgm:t>
    </dgm:pt>
    <dgm:pt modelId="{6F624FB8-0A7F-4B6A-AE1B-A7AAC3E9FD4D}">
      <dgm:prSet phldrT="[Text]"/>
      <dgm:spPr/>
      <dgm:t>
        <a:bodyPr/>
        <a:lstStyle/>
        <a:p>
          <a:r>
            <a:rPr lang="cs-CZ" dirty="0" err="1"/>
            <a:t>Storage</a:t>
          </a:r>
          <a:endParaRPr lang="cs-CZ" dirty="0"/>
        </a:p>
      </dgm:t>
    </dgm:pt>
    <dgm:pt modelId="{F2C64574-41F5-4FDE-AFE9-373791B7A305}" type="parTrans" cxnId="{EEF6D061-6842-4225-ACEF-CC86C85565C9}">
      <dgm:prSet/>
      <dgm:spPr/>
      <dgm:t>
        <a:bodyPr/>
        <a:lstStyle/>
        <a:p>
          <a:endParaRPr lang="cs-CZ"/>
        </a:p>
      </dgm:t>
    </dgm:pt>
    <dgm:pt modelId="{1F51029C-537A-450F-9EC2-FDD90F9E505E}" type="sibTrans" cxnId="{EEF6D061-6842-4225-ACEF-CC86C85565C9}">
      <dgm:prSet/>
      <dgm:spPr/>
      <dgm:t>
        <a:bodyPr/>
        <a:lstStyle/>
        <a:p>
          <a:endParaRPr lang="cs-CZ"/>
        </a:p>
      </dgm:t>
    </dgm:pt>
    <dgm:pt modelId="{B7626062-CC77-43D7-900C-1C3879B2AA3C}">
      <dgm:prSet phldrT="[Text]"/>
      <dgm:spPr/>
      <dgm:t>
        <a:bodyPr/>
        <a:lstStyle/>
        <a:p>
          <a:r>
            <a:rPr lang="cs-CZ" dirty="0" err="1"/>
            <a:t>Suitable</a:t>
          </a:r>
          <a:r>
            <a:rPr lang="cs-CZ" dirty="0"/>
            <a:t> </a:t>
          </a:r>
          <a:r>
            <a:rPr lang="cs-CZ" dirty="0" err="1"/>
            <a:t>materials</a:t>
          </a:r>
          <a:r>
            <a:rPr lang="cs-CZ" dirty="0"/>
            <a:t> and </a:t>
          </a:r>
          <a:r>
            <a:rPr lang="cs-CZ" dirty="0" err="1"/>
            <a:t>conditions</a:t>
          </a:r>
          <a:endParaRPr lang="cs-CZ" dirty="0"/>
        </a:p>
      </dgm:t>
    </dgm:pt>
    <dgm:pt modelId="{B140C6A0-CB0E-4CE8-8873-293173EC44CB}" type="parTrans" cxnId="{43260C32-8657-4FB8-957F-87A667D231BD}">
      <dgm:prSet/>
      <dgm:spPr/>
      <dgm:t>
        <a:bodyPr/>
        <a:lstStyle/>
        <a:p>
          <a:endParaRPr lang="cs-CZ"/>
        </a:p>
      </dgm:t>
    </dgm:pt>
    <dgm:pt modelId="{E3A5A175-D601-4255-8D72-A3432C809B1A}" type="sibTrans" cxnId="{43260C32-8657-4FB8-957F-87A667D231BD}">
      <dgm:prSet/>
      <dgm:spPr/>
      <dgm:t>
        <a:bodyPr/>
        <a:lstStyle/>
        <a:p>
          <a:endParaRPr lang="cs-CZ"/>
        </a:p>
      </dgm:t>
    </dgm:pt>
    <dgm:pt modelId="{D9BC9CEA-D3E6-4A3B-A75D-7791EE9E57CC}">
      <dgm:prSet phldrT="[Text]"/>
      <dgm:spPr/>
      <dgm:t>
        <a:bodyPr/>
        <a:lstStyle/>
        <a:p>
          <a:r>
            <a:rPr lang="cs-CZ" dirty="0" err="1"/>
            <a:t>Often</a:t>
          </a:r>
          <a:r>
            <a:rPr lang="cs-CZ" dirty="0"/>
            <a:t> „</a:t>
          </a:r>
          <a:r>
            <a:rPr lang="cs-CZ" dirty="0" err="1"/>
            <a:t>tailored</a:t>
          </a:r>
          <a:r>
            <a:rPr lang="cs-CZ" dirty="0"/>
            <a:t>“</a:t>
          </a:r>
        </a:p>
      </dgm:t>
    </dgm:pt>
    <dgm:pt modelId="{06C6B106-338D-4C33-BFFC-F223A232621E}" type="parTrans" cxnId="{3999AEA0-D3DF-411E-ADD9-71CE905013D3}">
      <dgm:prSet/>
      <dgm:spPr/>
      <dgm:t>
        <a:bodyPr/>
        <a:lstStyle/>
        <a:p>
          <a:endParaRPr lang="cs-CZ"/>
        </a:p>
      </dgm:t>
    </dgm:pt>
    <dgm:pt modelId="{05B9E7D6-7D75-4AA0-BE13-ACC9412F30F3}" type="sibTrans" cxnId="{3999AEA0-D3DF-411E-ADD9-71CE905013D3}">
      <dgm:prSet/>
      <dgm:spPr/>
      <dgm:t>
        <a:bodyPr/>
        <a:lstStyle/>
        <a:p>
          <a:endParaRPr lang="cs-CZ"/>
        </a:p>
      </dgm:t>
    </dgm:pt>
    <dgm:pt modelId="{FBA4E76D-8E90-4C01-B0A5-A7C70F826E98}">
      <dgm:prSet phldrT="[Text]"/>
      <dgm:spPr/>
      <dgm:t>
        <a:bodyPr/>
        <a:lstStyle/>
        <a:p>
          <a:r>
            <a:rPr lang="cs-CZ" dirty="0" err="1"/>
            <a:t>Individiual</a:t>
          </a:r>
          <a:r>
            <a:rPr lang="cs-CZ" dirty="0"/>
            <a:t> and </a:t>
          </a:r>
          <a:r>
            <a:rPr lang="cs-CZ" dirty="0" err="1"/>
            <a:t>mass</a:t>
          </a:r>
          <a:r>
            <a:rPr lang="cs-CZ" dirty="0"/>
            <a:t> </a:t>
          </a:r>
          <a:r>
            <a:rPr lang="cs-CZ" dirty="0" err="1"/>
            <a:t>processess</a:t>
          </a:r>
          <a:endParaRPr lang="cs-CZ" dirty="0"/>
        </a:p>
      </dgm:t>
    </dgm:pt>
    <dgm:pt modelId="{EB138702-98AE-4F73-AF0A-4CD8BEC62FC0}" type="parTrans" cxnId="{0D0120C8-F6C9-4D6E-8327-0E5220729E98}">
      <dgm:prSet/>
      <dgm:spPr/>
      <dgm:t>
        <a:bodyPr/>
        <a:lstStyle/>
        <a:p>
          <a:endParaRPr lang="cs-CZ"/>
        </a:p>
      </dgm:t>
    </dgm:pt>
    <dgm:pt modelId="{E087BC02-00FC-45FB-91F1-AC07FD8B9550}" type="sibTrans" cxnId="{0D0120C8-F6C9-4D6E-8327-0E5220729E98}">
      <dgm:prSet/>
      <dgm:spPr/>
      <dgm:t>
        <a:bodyPr/>
        <a:lstStyle/>
        <a:p>
          <a:endParaRPr lang="cs-CZ"/>
        </a:p>
      </dgm:t>
    </dgm:pt>
    <dgm:pt modelId="{66193A33-472D-4EB5-8518-83B981926A68}">
      <dgm:prSet phldrT="[Text]"/>
      <dgm:spPr/>
      <dgm:t>
        <a:bodyPr/>
        <a:lstStyle/>
        <a:p>
          <a:r>
            <a:rPr lang="cs-CZ" dirty="0" err="1"/>
            <a:t>Mends</a:t>
          </a:r>
          <a:r>
            <a:rPr lang="cs-CZ" dirty="0"/>
            <a:t> and </a:t>
          </a:r>
          <a:r>
            <a:rPr lang="cs-CZ" dirty="0" err="1"/>
            <a:t>fill-ins</a:t>
          </a:r>
          <a:endParaRPr lang="cs-CZ" dirty="0"/>
        </a:p>
      </dgm:t>
    </dgm:pt>
    <dgm:pt modelId="{A48B5F85-CE40-4D6D-B324-890E01E3BB5B}" type="parTrans" cxnId="{815B6CD2-2E71-44A2-8E2B-78A6C8C9B682}">
      <dgm:prSet/>
      <dgm:spPr/>
      <dgm:t>
        <a:bodyPr/>
        <a:lstStyle/>
        <a:p>
          <a:endParaRPr lang="cs-CZ"/>
        </a:p>
      </dgm:t>
    </dgm:pt>
    <dgm:pt modelId="{584A4264-770A-40A3-9D94-5842313F5F74}" type="sibTrans" cxnId="{815B6CD2-2E71-44A2-8E2B-78A6C8C9B682}">
      <dgm:prSet/>
      <dgm:spPr/>
      <dgm:t>
        <a:bodyPr/>
        <a:lstStyle/>
        <a:p>
          <a:endParaRPr lang="cs-CZ"/>
        </a:p>
      </dgm:t>
    </dgm:pt>
    <dgm:pt modelId="{5D3AE51F-2917-46E8-B5D2-C0F5D3146B2E}">
      <dgm:prSet phldrT="[Text]"/>
      <dgm:spPr/>
      <dgm:t>
        <a:bodyPr/>
        <a:lstStyle/>
        <a:p>
          <a:r>
            <a:rPr lang="cs-CZ" dirty="0" err="1"/>
            <a:t>Rebinding</a:t>
          </a:r>
          <a:r>
            <a:rPr lang="cs-CZ" dirty="0"/>
            <a:t> in case </a:t>
          </a:r>
          <a:r>
            <a:rPr lang="cs-CZ" dirty="0" err="1"/>
            <a:t>of</a:t>
          </a:r>
          <a:r>
            <a:rPr lang="cs-CZ" dirty="0"/>
            <a:t> </a:t>
          </a:r>
          <a:r>
            <a:rPr lang="cs-CZ" dirty="0" err="1"/>
            <a:t>books</a:t>
          </a:r>
          <a:r>
            <a:rPr lang="cs-CZ" dirty="0"/>
            <a:t>, </a:t>
          </a:r>
          <a:r>
            <a:rPr lang="cs-CZ" dirty="0" err="1"/>
            <a:t>etc</a:t>
          </a:r>
          <a:endParaRPr lang="cs-CZ" dirty="0"/>
        </a:p>
      </dgm:t>
    </dgm:pt>
    <dgm:pt modelId="{C7EF9834-F0D2-4001-A3FB-9364C782019A}" type="parTrans" cxnId="{A5A8F172-DCC4-4F67-9017-CAC011022405}">
      <dgm:prSet/>
      <dgm:spPr/>
      <dgm:t>
        <a:bodyPr/>
        <a:lstStyle/>
        <a:p>
          <a:endParaRPr lang="cs-CZ"/>
        </a:p>
      </dgm:t>
    </dgm:pt>
    <dgm:pt modelId="{BABA4FA8-A781-44B3-A717-CA3A5A945261}" type="sibTrans" cxnId="{A5A8F172-DCC4-4F67-9017-CAC011022405}">
      <dgm:prSet/>
      <dgm:spPr/>
      <dgm:t>
        <a:bodyPr/>
        <a:lstStyle/>
        <a:p>
          <a:endParaRPr lang="cs-CZ"/>
        </a:p>
      </dgm:t>
    </dgm:pt>
    <dgm:pt modelId="{EE8F63AD-75BA-484F-8172-6098E7CB0FCE}">
      <dgm:prSet phldrT="[Text]"/>
      <dgm:spPr/>
      <dgm:t>
        <a:bodyPr/>
        <a:lstStyle/>
        <a:p>
          <a:r>
            <a:rPr lang="cs-CZ" dirty="0" err="1"/>
            <a:t>Conservation</a:t>
          </a:r>
          <a:r>
            <a:rPr lang="cs-CZ" dirty="0"/>
            <a:t> report</a:t>
          </a:r>
        </a:p>
      </dgm:t>
    </dgm:pt>
    <dgm:pt modelId="{D8C58E1E-AAB4-4DB0-B137-CD2F3C4A3B35}" type="parTrans" cxnId="{A506606D-AD30-4DDD-AE8B-2488354DE114}">
      <dgm:prSet/>
      <dgm:spPr/>
      <dgm:t>
        <a:bodyPr/>
        <a:lstStyle/>
        <a:p>
          <a:endParaRPr lang="cs-CZ"/>
        </a:p>
      </dgm:t>
    </dgm:pt>
    <dgm:pt modelId="{C47455FB-87A5-4F17-BFBC-3BBEFCF7576F}" type="sibTrans" cxnId="{A506606D-AD30-4DDD-AE8B-2488354DE114}">
      <dgm:prSet/>
      <dgm:spPr/>
      <dgm:t>
        <a:bodyPr/>
        <a:lstStyle/>
        <a:p>
          <a:endParaRPr lang="cs-CZ"/>
        </a:p>
      </dgm:t>
    </dgm:pt>
    <dgm:pt modelId="{BA859CC8-D89D-4472-97C0-90A36898A1D4}" type="pres">
      <dgm:prSet presAssocID="{71BE02F5-B80F-4476-9CD7-5DC3DBF70712}" presName="linearFlow" presStyleCnt="0">
        <dgm:presLayoutVars>
          <dgm:dir/>
          <dgm:animLvl val="lvl"/>
          <dgm:resizeHandles val="exact"/>
        </dgm:presLayoutVars>
      </dgm:prSet>
      <dgm:spPr/>
    </dgm:pt>
    <dgm:pt modelId="{2578D842-8B5A-4AB6-9022-BDEF6B8A33DF}" type="pres">
      <dgm:prSet presAssocID="{FD6DF8DA-B804-44ED-8888-1FB3E51F38CC}" presName="composite" presStyleCnt="0"/>
      <dgm:spPr/>
    </dgm:pt>
    <dgm:pt modelId="{6B9FFCD7-D825-4B26-80AD-34B92A1CC945}" type="pres">
      <dgm:prSet presAssocID="{FD6DF8DA-B804-44ED-8888-1FB3E51F38CC}" presName="parentText" presStyleLbl="alignNode1" presStyleIdx="0" presStyleCnt="4" custLinFactNeighborX="0" custLinFactNeighborY="-566">
        <dgm:presLayoutVars>
          <dgm:chMax val="1"/>
          <dgm:bulletEnabled val="1"/>
        </dgm:presLayoutVars>
      </dgm:prSet>
      <dgm:spPr/>
    </dgm:pt>
    <dgm:pt modelId="{7D81F022-CBC3-4F5E-9AA9-8ED430D11D03}" type="pres">
      <dgm:prSet presAssocID="{FD6DF8DA-B804-44ED-8888-1FB3E51F38CC}" presName="descendantText" presStyleLbl="alignAcc1" presStyleIdx="0" presStyleCnt="4">
        <dgm:presLayoutVars>
          <dgm:bulletEnabled val="1"/>
        </dgm:presLayoutVars>
      </dgm:prSet>
      <dgm:spPr/>
    </dgm:pt>
    <dgm:pt modelId="{88602A1E-216C-45CA-8A98-DB90AA74AEAD}" type="pres">
      <dgm:prSet presAssocID="{4C14FABB-BB83-4723-8C49-FE2AE1DFB231}" presName="sp" presStyleCnt="0"/>
      <dgm:spPr/>
    </dgm:pt>
    <dgm:pt modelId="{A9F3605A-73E2-491A-B5CF-D3774229FA4E}" type="pres">
      <dgm:prSet presAssocID="{2651BDA4-D4F8-49B5-9EFD-A24C45466FD5}" presName="composite" presStyleCnt="0"/>
      <dgm:spPr/>
    </dgm:pt>
    <dgm:pt modelId="{82A416A4-15F6-414A-A13B-370155E5D431}" type="pres">
      <dgm:prSet presAssocID="{2651BDA4-D4F8-49B5-9EFD-A24C45466FD5}" presName="parentText" presStyleLbl="alignNode1" presStyleIdx="1" presStyleCnt="4">
        <dgm:presLayoutVars>
          <dgm:chMax val="1"/>
          <dgm:bulletEnabled val="1"/>
        </dgm:presLayoutVars>
      </dgm:prSet>
      <dgm:spPr/>
    </dgm:pt>
    <dgm:pt modelId="{4BD828B0-0AA5-487A-BF14-647EAE08B568}" type="pres">
      <dgm:prSet presAssocID="{2651BDA4-D4F8-49B5-9EFD-A24C45466FD5}" presName="descendantText" presStyleLbl="alignAcc1" presStyleIdx="1" presStyleCnt="4">
        <dgm:presLayoutVars>
          <dgm:bulletEnabled val="1"/>
        </dgm:presLayoutVars>
      </dgm:prSet>
      <dgm:spPr/>
    </dgm:pt>
    <dgm:pt modelId="{E46D48E7-3C6B-42E3-80AC-C4AF9D089846}" type="pres">
      <dgm:prSet presAssocID="{F5FFAFD6-B601-4AF0-8C31-32DB32E4E020}" presName="sp" presStyleCnt="0"/>
      <dgm:spPr/>
    </dgm:pt>
    <dgm:pt modelId="{FAFC49CA-933A-47A8-946B-64816E3FFB53}" type="pres">
      <dgm:prSet presAssocID="{A01033D6-3CDA-4F0F-AC46-3FDD75BBD853}" presName="composite" presStyleCnt="0"/>
      <dgm:spPr/>
    </dgm:pt>
    <dgm:pt modelId="{89808A85-830C-4E46-9E4F-E3A9EF9EC8E1}" type="pres">
      <dgm:prSet presAssocID="{A01033D6-3CDA-4F0F-AC46-3FDD75BBD853}" presName="parentText" presStyleLbl="alignNode1" presStyleIdx="2" presStyleCnt="4" custLinFactNeighborX="0" custLinFactNeighborY="-566">
        <dgm:presLayoutVars>
          <dgm:chMax val="1"/>
          <dgm:bulletEnabled val="1"/>
        </dgm:presLayoutVars>
      </dgm:prSet>
      <dgm:spPr/>
    </dgm:pt>
    <dgm:pt modelId="{8E675318-157C-4A89-AEA0-56A7D3E93127}" type="pres">
      <dgm:prSet presAssocID="{A01033D6-3CDA-4F0F-AC46-3FDD75BBD853}" presName="descendantText" presStyleLbl="alignAcc1" presStyleIdx="2" presStyleCnt="4">
        <dgm:presLayoutVars>
          <dgm:bulletEnabled val="1"/>
        </dgm:presLayoutVars>
      </dgm:prSet>
      <dgm:spPr/>
    </dgm:pt>
    <dgm:pt modelId="{13551171-467A-4B7A-BC80-332F8A1D0774}" type="pres">
      <dgm:prSet presAssocID="{A74731CB-089C-46C9-A3C0-41BE6B744F8E}" presName="sp" presStyleCnt="0"/>
      <dgm:spPr/>
    </dgm:pt>
    <dgm:pt modelId="{AEE10678-AE60-4CF6-9148-D25BC080DDBB}" type="pres">
      <dgm:prSet presAssocID="{6F624FB8-0A7F-4B6A-AE1B-A7AAC3E9FD4D}" presName="composite" presStyleCnt="0"/>
      <dgm:spPr/>
    </dgm:pt>
    <dgm:pt modelId="{B4C19177-A319-400C-9ED8-90251A7AAE91}" type="pres">
      <dgm:prSet presAssocID="{6F624FB8-0A7F-4B6A-AE1B-A7AAC3E9FD4D}" presName="parentText" presStyleLbl="alignNode1" presStyleIdx="3" presStyleCnt="4">
        <dgm:presLayoutVars>
          <dgm:chMax val="1"/>
          <dgm:bulletEnabled val="1"/>
        </dgm:presLayoutVars>
      </dgm:prSet>
      <dgm:spPr/>
    </dgm:pt>
    <dgm:pt modelId="{D2C387E2-050C-4CDE-B5BE-8248AC0C9B86}" type="pres">
      <dgm:prSet presAssocID="{6F624FB8-0A7F-4B6A-AE1B-A7AAC3E9FD4D}" presName="descendantText" presStyleLbl="alignAcc1" presStyleIdx="3" presStyleCnt="4">
        <dgm:presLayoutVars>
          <dgm:bulletEnabled val="1"/>
        </dgm:presLayoutVars>
      </dgm:prSet>
      <dgm:spPr/>
    </dgm:pt>
  </dgm:ptLst>
  <dgm:cxnLst>
    <dgm:cxn modelId="{A27FAE10-9B8A-4C5E-B55F-C9017DDE2443}" type="presOf" srcId="{97F10A04-06C2-42F6-B96B-0AF28CF18F2A}" destId="{8E675318-157C-4A89-AEA0-56A7D3E93127}" srcOrd="0" destOrd="0" presId="urn:microsoft.com/office/officeart/2005/8/layout/chevron2"/>
    <dgm:cxn modelId="{A391F310-3531-487E-8DAE-C7BA9EA21C3D}" type="presOf" srcId="{66193A33-472D-4EB5-8518-83B981926A68}" destId="{4BD828B0-0AA5-487A-BF14-647EAE08B568}" srcOrd="0" destOrd="1" presId="urn:microsoft.com/office/officeart/2005/8/layout/chevron2"/>
    <dgm:cxn modelId="{1EB32A14-5D11-4EB4-96B6-AF0352A906B8}" type="presOf" srcId="{6F624FB8-0A7F-4B6A-AE1B-A7AAC3E9FD4D}" destId="{B4C19177-A319-400C-9ED8-90251A7AAE91}" srcOrd="0" destOrd="0" presId="urn:microsoft.com/office/officeart/2005/8/layout/chevron2"/>
    <dgm:cxn modelId="{FC0BC41F-896D-4ECA-B181-02291986D223}" type="presOf" srcId="{5D60F1B9-993E-4100-BCF2-E4D4FD3B9D9D}" destId="{7D81F022-CBC3-4F5E-9AA9-8ED430D11D03}" srcOrd="0" destOrd="0" presId="urn:microsoft.com/office/officeart/2005/8/layout/chevron2"/>
    <dgm:cxn modelId="{EBAA542C-4D85-4349-975D-5FDC919D1550}" type="presOf" srcId="{EE8F63AD-75BA-484F-8172-6098E7CB0FCE}" destId="{8E675318-157C-4A89-AEA0-56A7D3E93127}" srcOrd="0" destOrd="1" presId="urn:microsoft.com/office/officeart/2005/8/layout/chevron2"/>
    <dgm:cxn modelId="{43260C32-8657-4FB8-957F-87A667D231BD}" srcId="{6F624FB8-0A7F-4B6A-AE1B-A7AAC3E9FD4D}" destId="{B7626062-CC77-43D7-900C-1C3879B2AA3C}" srcOrd="0" destOrd="0" parTransId="{B140C6A0-CB0E-4CE8-8873-293173EC44CB}" sibTransId="{E3A5A175-D601-4255-8D72-A3432C809B1A}"/>
    <dgm:cxn modelId="{13670136-7C2D-4F65-9C28-3ED471ECF858}" srcId="{71BE02F5-B80F-4476-9CD7-5DC3DBF70712}" destId="{FD6DF8DA-B804-44ED-8888-1FB3E51F38CC}" srcOrd="0" destOrd="0" parTransId="{D14CADBA-EE6D-423D-B761-456937FF220C}" sibTransId="{4C14FABB-BB83-4723-8C49-FE2AE1DFB231}"/>
    <dgm:cxn modelId="{EEF6D061-6842-4225-ACEF-CC86C85565C9}" srcId="{71BE02F5-B80F-4476-9CD7-5DC3DBF70712}" destId="{6F624FB8-0A7F-4B6A-AE1B-A7AAC3E9FD4D}" srcOrd="3" destOrd="0" parTransId="{F2C64574-41F5-4FDE-AFE9-373791B7A305}" sibTransId="{1F51029C-537A-450F-9EC2-FDD90F9E505E}"/>
    <dgm:cxn modelId="{2DD71048-BCA4-4AA0-A33F-8FC8F4CF5281}" type="presOf" srcId="{FD6DF8DA-B804-44ED-8888-1FB3E51F38CC}" destId="{6B9FFCD7-D825-4B26-80AD-34B92A1CC945}" srcOrd="0" destOrd="0" presId="urn:microsoft.com/office/officeart/2005/8/layout/chevron2"/>
    <dgm:cxn modelId="{A506606D-AD30-4DDD-AE8B-2488354DE114}" srcId="{A01033D6-3CDA-4F0F-AC46-3FDD75BBD853}" destId="{EE8F63AD-75BA-484F-8172-6098E7CB0FCE}" srcOrd="1" destOrd="0" parTransId="{D8C58E1E-AAB4-4DB0-B137-CD2F3C4A3B35}" sibTransId="{C47455FB-87A5-4F17-BFBC-3BBEFCF7576F}"/>
    <dgm:cxn modelId="{A5A8F172-DCC4-4F67-9017-CAC011022405}" srcId="{2651BDA4-D4F8-49B5-9EFD-A24C45466FD5}" destId="{5D3AE51F-2917-46E8-B5D2-C0F5D3146B2E}" srcOrd="2" destOrd="0" parTransId="{C7EF9834-F0D2-4001-A3FB-9364C782019A}" sibTransId="{BABA4FA8-A781-44B3-A717-CA3A5A945261}"/>
    <dgm:cxn modelId="{352DF58B-E189-4FBE-B923-02BE9EC36235}" srcId="{A01033D6-3CDA-4F0F-AC46-3FDD75BBD853}" destId="{97F10A04-06C2-42F6-B96B-0AF28CF18F2A}" srcOrd="0" destOrd="0" parTransId="{D2744E07-2873-4555-8A95-0A29CC1CDE6E}" sibTransId="{ED9F3969-47BB-4294-AD5E-A276A01A1F19}"/>
    <dgm:cxn modelId="{BE8BC493-4FDD-4A12-8ACA-E373BB46FACC}" type="presOf" srcId="{EF9B851C-2338-4301-AA88-36D18753E216}" destId="{4BD828B0-0AA5-487A-BF14-647EAE08B568}" srcOrd="0" destOrd="0" presId="urn:microsoft.com/office/officeart/2005/8/layout/chevron2"/>
    <dgm:cxn modelId="{0149F695-A8E2-402C-884F-980CC5B0D172}" type="presOf" srcId="{A01033D6-3CDA-4F0F-AC46-3FDD75BBD853}" destId="{89808A85-830C-4E46-9E4F-E3A9EF9EC8E1}" srcOrd="0" destOrd="0" presId="urn:microsoft.com/office/officeart/2005/8/layout/chevron2"/>
    <dgm:cxn modelId="{BA5F9697-29ED-4F27-B383-AFFF37D3D297}" type="presOf" srcId="{D9BC9CEA-D3E6-4A3B-A75D-7791EE9E57CC}" destId="{D2C387E2-050C-4CDE-B5BE-8248AC0C9B86}" srcOrd="0" destOrd="1" presId="urn:microsoft.com/office/officeart/2005/8/layout/chevron2"/>
    <dgm:cxn modelId="{3999AEA0-D3DF-411E-ADD9-71CE905013D3}" srcId="{6F624FB8-0A7F-4B6A-AE1B-A7AAC3E9FD4D}" destId="{D9BC9CEA-D3E6-4A3B-A75D-7791EE9E57CC}" srcOrd="1" destOrd="0" parTransId="{06C6B106-338D-4C33-BFFC-F223A232621E}" sibTransId="{05B9E7D6-7D75-4AA0-BE13-ACC9412F30F3}"/>
    <dgm:cxn modelId="{623943B3-9DBE-46F2-8CEC-9988AD6C731B}" type="presOf" srcId="{2651BDA4-D4F8-49B5-9EFD-A24C45466FD5}" destId="{82A416A4-15F6-414A-A13B-370155E5D431}" srcOrd="0" destOrd="0" presId="urn:microsoft.com/office/officeart/2005/8/layout/chevron2"/>
    <dgm:cxn modelId="{6AB14DB3-D944-42E7-BEEF-609268724B9F}" srcId="{2651BDA4-D4F8-49B5-9EFD-A24C45466FD5}" destId="{EF9B851C-2338-4301-AA88-36D18753E216}" srcOrd="0" destOrd="0" parTransId="{893C8B46-82E6-4A01-98AC-009E830C929B}" sibTransId="{479EA2CF-AFEF-40D8-8B8A-0EDC159632D0}"/>
    <dgm:cxn modelId="{B13E66C0-D824-4DF9-ABAB-C89CD24DAF8F}" type="presOf" srcId="{71BE02F5-B80F-4476-9CD7-5DC3DBF70712}" destId="{BA859CC8-D89D-4472-97C0-90A36898A1D4}" srcOrd="0" destOrd="0" presId="urn:microsoft.com/office/officeart/2005/8/layout/chevron2"/>
    <dgm:cxn modelId="{0D0120C8-F6C9-4D6E-8327-0E5220729E98}" srcId="{FD6DF8DA-B804-44ED-8888-1FB3E51F38CC}" destId="{FBA4E76D-8E90-4C01-B0A5-A7C70F826E98}" srcOrd="1" destOrd="0" parTransId="{EB138702-98AE-4F73-AF0A-4CD8BEC62FC0}" sibTransId="{E087BC02-00FC-45FB-91F1-AC07FD8B9550}"/>
    <dgm:cxn modelId="{36F0ABD0-EFA4-4A5E-A7D2-310C7A81CCF4}" srcId="{71BE02F5-B80F-4476-9CD7-5DC3DBF70712}" destId="{A01033D6-3CDA-4F0F-AC46-3FDD75BBD853}" srcOrd="2" destOrd="0" parTransId="{F1C3D868-A044-4B48-A4FC-959723625217}" sibTransId="{A74731CB-089C-46C9-A3C0-41BE6B744F8E}"/>
    <dgm:cxn modelId="{D3F764D1-7DEE-425E-9DE0-37295AFC21FC}" type="presOf" srcId="{5D3AE51F-2917-46E8-B5D2-C0F5D3146B2E}" destId="{4BD828B0-0AA5-487A-BF14-647EAE08B568}" srcOrd="0" destOrd="2" presId="urn:microsoft.com/office/officeart/2005/8/layout/chevron2"/>
    <dgm:cxn modelId="{815B6CD2-2E71-44A2-8E2B-78A6C8C9B682}" srcId="{2651BDA4-D4F8-49B5-9EFD-A24C45466FD5}" destId="{66193A33-472D-4EB5-8518-83B981926A68}" srcOrd="1" destOrd="0" parTransId="{A48B5F85-CE40-4D6D-B324-890E01E3BB5B}" sibTransId="{584A4264-770A-40A3-9D94-5842313F5F74}"/>
    <dgm:cxn modelId="{8AA1EAE8-B952-4CDF-A0A0-CA6E2AAE2019}" type="presOf" srcId="{B7626062-CC77-43D7-900C-1C3879B2AA3C}" destId="{D2C387E2-050C-4CDE-B5BE-8248AC0C9B86}" srcOrd="0" destOrd="0" presId="urn:microsoft.com/office/officeart/2005/8/layout/chevron2"/>
    <dgm:cxn modelId="{526517EF-9D6A-4F57-89E6-EE617D27DA11}" srcId="{71BE02F5-B80F-4476-9CD7-5DC3DBF70712}" destId="{2651BDA4-D4F8-49B5-9EFD-A24C45466FD5}" srcOrd="1" destOrd="0" parTransId="{B6281CC9-D2B1-447E-9049-AB6C265D33F5}" sibTransId="{F5FFAFD6-B601-4AF0-8C31-32DB32E4E020}"/>
    <dgm:cxn modelId="{6E559CF0-3B65-4263-8D69-C8742E3450E0}" type="presOf" srcId="{FBA4E76D-8E90-4C01-B0A5-A7C70F826E98}" destId="{7D81F022-CBC3-4F5E-9AA9-8ED430D11D03}" srcOrd="0" destOrd="1" presId="urn:microsoft.com/office/officeart/2005/8/layout/chevron2"/>
    <dgm:cxn modelId="{2F7662F5-5125-4F23-9B3B-D69DA8B4E5F3}" srcId="{FD6DF8DA-B804-44ED-8888-1FB3E51F38CC}" destId="{5D60F1B9-993E-4100-BCF2-E4D4FD3B9D9D}" srcOrd="0" destOrd="0" parTransId="{FA676DE2-66CE-4991-9153-1E6CA3937C60}" sibTransId="{F4A6CBD4-6228-4858-8B1D-CEBA4A9C3C53}"/>
    <dgm:cxn modelId="{23440FD3-5C9C-4B37-931D-8D93B7F4D72C}" type="presParOf" srcId="{BA859CC8-D89D-4472-97C0-90A36898A1D4}" destId="{2578D842-8B5A-4AB6-9022-BDEF6B8A33DF}" srcOrd="0" destOrd="0" presId="urn:microsoft.com/office/officeart/2005/8/layout/chevron2"/>
    <dgm:cxn modelId="{CC92F426-5B80-4A17-AEED-52191D74A3F2}" type="presParOf" srcId="{2578D842-8B5A-4AB6-9022-BDEF6B8A33DF}" destId="{6B9FFCD7-D825-4B26-80AD-34B92A1CC945}" srcOrd="0" destOrd="0" presId="urn:microsoft.com/office/officeart/2005/8/layout/chevron2"/>
    <dgm:cxn modelId="{B02230B3-EDDA-4A3A-B912-2845524243EE}" type="presParOf" srcId="{2578D842-8B5A-4AB6-9022-BDEF6B8A33DF}" destId="{7D81F022-CBC3-4F5E-9AA9-8ED430D11D03}" srcOrd="1" destOrd="0" presId="urn:microsoft.com/office/officeart/2005/8/layout/chevron2"/>
    <dgm:cxn modelId="{77FE2705-32BB-4D3D-AEC2-35EA19DEE163}" type="presParOf" srcId="{BA859CC8-D89D-4472-97C0-90A36898A1D4}" destId="{88602A1E-216C-45CA-8A98-DB90AA74AEAD}" srcOrd="1" destOrd="0" presId="urn:microsoft.com/office/officeart/2005/8/layout/chevron2"/>
    <dgm:cxn modelId="{57C58140-30F6-46B0-8D45-01FA6737CFFE}" type="presParOf" srcId="{BA859CC8-D89D-4472-97C0-90A36898A1D4}" destId="{A9F3605A-73E2-491A-B5CF-D3774229FA4E}" srcOrd="2" destOrd="0" presId="urn:microsoft.com/office/officeart/2005/8/layout/chevron2"/>
    <dgm:cxn modelId="{C8A67DB1-7AB9-4962-9A54-E81A569AA257}" type="presParOf" srcId="{A9F3605A-73E2-491A-B5CF-D3774229FA4E}" destId="{82A416A4-15F6-414A-A13B-370155E5D431}" srcOrd="0" destOrd="0" presId="urn:microsoft.com/office/officeart/2005/8/layout/chevron2"/>
    <dgm:cxn modelId="{D9541660-D88E-4AD5-94F1-7758CDE71701}" type="presParOf" srcId="{A9F3605A-73E2-491A-B5CF-D3774229FA4E}" destId="{4BD828B0-0AA5-487A-BF14-647EAE08B568}" srcOrd="1" destOrd="0" presId="urn:microsoft.com/office/officeart/2005/8/layout/chevron2"/>
    <dgm:cxn modelId="{081150B5-BA5B-4B7A-A64E-97E024C0CF14}" type="presParOf" srcId="{BA859CC8-D89D-4472-97C0-90A36898A1D4}" destId="{E46D48E7-3C6B-42E3-80AC-C4AF9D089846}" srcOrd="3" destOrd="0" presId="urn:microsoft.com/office/officeart/2005/8/layout/chevron2"/>
    <dgm:cxn modelId="{2F82F638-0902-469C-84CD-B13E8433DC2F}" type="presParOf" srcId="{BA859CC8-D89D-4472-97C0-90A36898A1D4}" destId="{FAFC49CA-933A-47A8-946B-64816E3FFB53}" srcOrd="4" destOrd="0" presId="urn:microsoft.com/office/officeart/2005/8/layout/chevron2"/>
    <dgm:cxn modelId="{D37B313C-31E4-4CC8-8ABF-58C44C481DF3}" type="presParOf" srcId="{FAFC49CA-933A-47A8-946B-64816E3FFB53}" destId="{89808A85-830C-4E46-9E4F-E3A9EF9EC8E1}" srcOrd="0" destOrd="0" presId="urn:microsoft.com/office/officeart/2005/8/layout/chevron2"/>
    <dgm:cxn modelId="{082164D3-99D0-4093-A1E8-F0B991EFB105}" type="presParOf" srcId="{FAFC49CA-933A-47A8-946B-64816E3FFB53}" destId="{8E675318-157C-4A89-AEA0-56A7D3E93127}" srcOrd="1" destOrd="0" presId="urn:microsoft.com/office/officeart/2005/8/layout/chevron2"/>
    <dgm:cxn modelId="{7D48DBBA-3A8F-4EDB-A7F4-9148E3146F55}" type="presParOf" srcId="{BA859CC8-D89D-4472-97C0-90A36898A1D4}" destId="{13551171-467A-4B7A-BC80-332F8A1D0774}" srcOrd="5" destOrd="0" presId="urn:microsoft.com/office/officeart/2005/8/layout/chevron2"/>
    <dgm:cxn modelId="{7A29533B-F8C9-435C-9C58-979DE286D002}" type="presParOf" srcId="{BA859CC8-D89D-4472-97C0-90A36898A1D4}" destId="{AEE10678-AE60-4CF6-9148-D25BC080DDBB}" srcOrd="6" destOrd="0" presId="urn:microsoft.com/office/officeart/2005/8/layout/chevron2"/>
    <dgm:cxn modelId="{0F9AD9DD-DA22-48C9-996B-C1E2EB4E94A7}" type="presParOf" srcId="{AEE10678-AE60-4CF6-9148-D25BC080DDBB}" destId="{B4C19177-A319-400C-9ED8-90251A7AAE91}" srcOrd="0" destOrd="0" presId="urn:microsoft.com/office/officeart/2005/8/layout/chevron2"/>
    <dgm:cxn modelId="{E270A649-C1D0-4B4A-A37C-54ADA0D702C3}" type="presParOf" srcId="{AEE10678-AE60-4CF6-9148-D25BC080DDBB}" destId="{D2C387E2-050C-4CDE-B5BE-8248AC0C9B8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BE02F5-B80F-4476-9CD7-5DC3DBF70712}"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cs-CZ"/>
        </a:p>
      </dgm:t>
    </dgm:pt>
    <dgm:pt modelId="{FD6DF8DA-B804-44ED-8888-1FB3E51F38CC}">
      <dgm:prSet phldrT="[Text]" custT="1"/>
      <dgm:spPr/>
      <dgm:t>
        <a:bodyPr/>
        <a:lstStyle/>
        <a:p>
          <a:r>
            <a:rPr lang="cs-CZ" sz="1600" dirty="0" err="1"/>
            <a:t>Survey</a:t>
          </a:r>
          <a:endParaRPr lang="cs-CZ" sz="2700" dirty="0"/>
        </a:p>
      </dgm:t>
    </dgm:pt>
    <dgm:pt modelId="{D14CADBA-EE6D-423D-B761-456937FF220C}" type="parTrans" cxnId="{13670136-7C2D-4F65-9C28-3ED471ECF858}">
      <dgm:prSet/>
      <dgm:spPr/>
      <dgm:t>
        <a:bodyPr/>
        <a:lstStyle/>
        <a:p>
          <a:endParaRPr lang="cs-CZ"/>
        </a:p>
      </dgm:t>
    </dgm:pt>
    <dgm:pt modelId="{4C14FABB-BB83-4723-8C49-FE2AE1DFB231}" type="sibTrans" cxnId="{13670136-7C2D-4F65-9C28-3ED471ECF858}">
      <dgm:prSet/>
      <dgm:spPr/>
      <dgm:t>
        <a:bodyPr/>
        <a:lstStyle/>
        <a:p>
          <a:endParaRPr lang="cs-CZ"/>
        </a:p>
      </dgm:t>
    </dgm:pt>
    <dgm:pt modelId="{5D60F1B9-993E-4100-BCF2-E4D4FD3B9D9D}">
      <dgm:prSet phldrT="[Text]"/>
      <dgm:spPr/>
      <dgm:t>
        <a:bodyPr/>
        <a:lstStyle/>
        <a:p>
          <a:r>
            <a:rPr lang="cs-CZ" dirty="0" err="1"/>
            <a:t>Photography</a:t>
          </a:r>
          <a:endParaRPr lang="cs-CZ" dirty="0"/>
        </a:p>
      </dgm:t>
    </dgm:pt>
    <dgm:pt modelId="{FA676DE2-66CE-4991-9153-1E6CA3937C60}" type="parTrans" cxnId="{2F7662F5-5125-4F23-9B3B-D69DA8B4E5F3}">
      <dgm:prSet/>
      <dgm:spPr/>
      <dgm:t>
        <a:bodyPr/>
        <a:lstStyle/>
        <a:p>
          <a:endParaRPr lang="cs-CZ"/>
        </a:p>
      </dgm:t>
    </dgm:pt>
    <dgm:pt modelId="{F4A6CBD4-6228-4858-8B1D-CEBA4A9C3C53}" type="sibTrans" cxnId="{2F7662F5-5125-4F23-9B3B-D69DA8B4E5F3}">
      <dgm:prSet/>
      <dgm:spPr/>
      <dgm:t>
        <a:bodyPr/>
        <a:lstStyle/>
        <a:p>
          <a:endParaRPr lang="cs-CZ"/>
        </a:p>
      </dgm:t>
    </dgm:pt>
    <dgm:pt modelId="{9B2F1263-90A2-4B6E-849B-B970D09FB1EB}">
      <dgm:prSet phldrT="[Text]"/>
      <dgm:spPr/>
      <dgm:t>
        <a:bodyPr/>
        <a:lstStyle/>
        <a:p>
          <a:r>
            <a:rPr lang="cs-CZ" dirty="0" err="1"/>
            <a:t>Quality</a:t>
          </a:r>
          <a:r>
            <a:rPr lang="cs-CZ" dirty="0"/>
            <a:t> </a:t>
          </a:r>
          <a:r>
            <a:rPr lang="cs-CZ" dirty="0" err="1"/>
            <a:t>of</a:t>
          </a:r>
          <a:r>
            <a:rPr lang="cs-CZ" dirty="0"/>
            <a:t> </a:t>
          </a:r>
          <a:r>
            <a:rPr lang="cs-CZ" dirty="0" err="1"/>
            <a:t>paper</a:t>
          </a:r>
          <a:r>
            <a:rPr lang="cs-CZ" dirty="0"/>
            <a:t> and </a:t>
          </a:r>
          <a:r>
            <a:rPr lang="cs-CZ" dirty="0" err="1"/>
            <a:t>recording</a:t>
          </a:r>
          <a:r>
            <a:rPr lang="cs-CZ" dirty="0"/>
            <a:t> media</a:t>
          </a:r>
        </a:p>
      </dgm:t>
    </dgm:pt>
    <dgm:pt modelId="{9E9EE3D2-B895-4A97-883E-060CDDDF49C7}" type="parTrans" cxnId="{00376FC9-9D05-4144-9D52-1D03271F792F}">
      <dgm:prSet/>
      <dgm:spPr/>
      <dgm:t>
        <a:bodyPr/>
        <a:lstStyle/>
        <a:p>
          <a:endParaRPr lang="cs-CZ"/>
        </a:p>
      </dgm:t>
    </dgm:pt>
    <dgm:pt modelId="{B2F71366-4726-408B-A49A-0E2181306D97}" type="sibTrans" cxnId="{00376FC9-9D05-4144-9D52-1D03271F792F}">
      <dgm:prSet/>
      <dgm:spPr/>
      <dgm:t>
        <a:bodyPr/>
        <a:lstStyle/>
        <a:p>
          <a:endParaRPr lang="cs-CZ"/>
        </a:p>
      </dgm:t>
    </dgm:pt>
    <dgm:pt modelId="{2651BDA4-D4F8-49B5-9EFD-A24C45466FD5}">
      <dgm:prSet phldrT="[Text]" custT="1"/>
      <dgm:spPr/>
      <dgm:t>
        <a:bodyPr/>
        <a:lstStyle/>
        <a:p>
          <a:r>
            <a:rPr lang="cs-CZ" sz="1500" dirty="0" err="1">
              <a:solidFill>
                <a:schemeClr val="bg1">
                  <a:lumMod val="75000"/>
                </a:schemeClr>
              </a:solidFill>
            </a:rPr>
            <a:t>Mechanical</a:t>
          </a:r>
          <a:r>
            <a:rPr lang="cs-CZ" sz="1500" dirty="0">
              <a:solidFill>
                <a:schemeClr val="bg1">
                  <a:lumMod val="75000"/>
                </a:schemeClr>
              </a:solidFill>
            </a:rPr>
            <a:t> </a:t>
          </a:r>
          <a:r>
            <a:rPr lang="cs-CZ" sz="1600" dirty="0" err="1">
              <a:solidFill>
                <a:schemeClr val="bg1">
                  <a:lumMod val="75000"/>
                </a:schemeClr>
              </a:solidFill>
            </a:rPr>
            <a:t>cleaning</a:t>
          </a:r>
          <a:endParaRPr lang="cs-CZ" sz="1500" dirty="0">
            <a:solidFill>
              <a:schemeClr val="bg1">
                <a:lumMod val="75000"/>
              </a:schemeClr>
            </a:solidFill>
          </a:endParaRPr>
        </a:p>
      </dgm:t>
    </dgm:pt>
    <dgm:pt modelId="{B6281CC9-D2B1-447E-9049-AB6C265D33F5}" type="parTrans" cxnId="{526517EF-9D6A-4F57-89E6-EE617D27DA11}">
      <dgm:prSet/>
      <dgm:spPr/>
      <dgm:t>
        <a:bodyPr/>
        <a:lstStyle/>
        <a:p>
          <a:endParaRPr lang="cs-CZ"/>
        </a:p>
      </dgm:t>
    </dgm:pt>
    <dgm:pt modelId="{F5FFAFD6-B601-4AF0-8C31-32DB32E4E020}" type="sibTrans" cxnId="{526517EF-9D6A-4F57-89E6-EE617D27DA11}">
      <dgm:prSet/>
      <dgm:spPr/>
      <dgm:t>
        <a:bodyPr/>
        <a:lstStyle/>
        <a:p>
          <a:endParaRPr lang="cs-CZ"/>
        </a:p>
      </dgm:t>
    </dgm:pt>
    <dgm:pt modelId="{C04AD695-B56A-4246-9AE1-1515F3DE390F}">
      <dgm:prSet phldrT="[Text]"/>
      <dgm:spPr/>
      <dgm:t>
        <a:bodyPr/>
        <a:lstStyle/>
        <a:p>
          <a:r>
            <a:rPr lang="cs-CZ" dirty="0" err="1">
              <a:solidFill>
                <a:schemeClr val="bg1">
                  <a:lumMod val="75000"/>
                </a:schemeClr>
              </a:solidFill>
            </a:rPr>
            <a:t>Sponges</a:t>
          </a:r>
          <a:r>
            <a:rPr lang="cs-CZ" dirty="0">
              <a:solidFill>
                <a:schemeClr val="bg1">
                  <a:lumMod val="75000"/>
                </a:schemeClr>
              </a:solidFill>
            </a:rPr>
            <a:t>, </a:t>
          </a:r>
          <a:r>
            <a:rPr lang="cs-CZ" dirty="0" err="1">
              <a:solidFill>
                <a:schemeClr val="bg1">
                  <a:lumMod val="75000"/>
                </a:schemeClr>
              </a:solidFill>
            </a:rPr>
            <a:t>rubbers</a:t>
          </a:r>
          <a:r>
            <a:rPr lang="cs-CZ" dirty="0">
              <a:solidFill>
                <a:schemeClr val="bg1">
                  <a:lumMod val="75000"/>
                </a:schemeClr>
              </a:solidFill>
            </a:rPr>
            <a:t>, </a:t>
          </a:r>
          <a:r>
            <a:rPr lang="cs-CZ" dirty="0" err="1">
              <a:solidFill>
                <a:schemeClr val="bg1">
                  <a:lumMod val="75000"/>
                </a:schemeClr>
              </a:solidFill>
            </a:rPr>
            <a:t>spatulas</a:t>
          </a:r>
          <a:r>
            <a:rPr lang="cs-CZ" dirty="0">
              <a:solidFill>
                <a:schemeClr val="bg1">
                  <a:lumMod val="75000"/>
                </a:schemeClr>
              </a:solidFill>
            </a:rPr>
            <a:t>, </a:t>
          </a:r>
          <a:r>
            <a:rPr lang="cs-CZ" dirty="0" err="1">
              <a:solidFill>
                <a:schemeClr val="bg1">
                  <a:lumMod val="75000"/>
                </a:schemeClr>
              </a:solidFill>
            </a:rPr>
            <a:t>scalpels</a:t>
          </a:r>
          <a:r>
            <a:rPr lang="cs-CZ" dirty="0">
              <a:solidFill>
                <a:schemeClr val="bg1">
                  <a:lumMod val="75000"/>
                </a:schemeClr>
              </a:solidFill>
            </a:rPr>
            <a:t>, </a:t>
          </a:r>
          <a:r>
            <a:rPr lang="cs-CZ" dirty="0" err="1">
              <a:solidFill>
                <a:schemeClr val="bg1">
                  <a:lumMod val="75000"/>
                </a:schemeClr>
              </a:solidFill>
            </a:rPr>
            <a:t>vacuum</a:t>
          </a:r>
          <a:r>
            <a:rPr lang="cs-CZ" dirty="0">
              <a:solidFill>
                <a:schemeClr val="bg1">
                  <a:lumMod val="75000"/>
                </a:schemeClr>
              </a:solidFill>
            </a:rPr>
            <a:t> </a:t>
          </a:r>
          <a:r>
            <a:rPr lang="cs-CZ" dirty="0" err="1">
              <a:solidFill>
                <a:schemeClr val="bg1">
                  <a:lumMod val="75000"/>
                </a:schemeClr>
              </a:solidFill>
            </a:rPr>
            <a:t>cleaners</a:t>
          </a:r>
          <a:endParaRPr lang="cs-CZ" dirty="0">
            <a:solidFill>
              <a:schemeClr val="bg1">
                <a:lumMod val="75000"/>
              </a:schemeClr>
            </a:solidFill>
          </a:endParaRPr>
        </a:p>
      </dgm:t>
    </dgm:pt>
    <dgm:pt modelId="{CE80BD29-2F21-424A-9D8C-DF436C0E173A}" type="parTrans" cxnId="{88A3FB45-DFC2-40C5-8ECC-22FFB2678F63}">
      <dgm:prSet/>
      <dgm:spPr/>
      <dgm:t>
        <a:bodyPr/>
        <a:lstStyle/>
        <a:p>
          <a:endParaRPr lang="cs-CZ"/>
        </a:p>
      </dgm:t>
    </dgm:pt>
    <dgm:pt modelId="{54D70CE9-C951-449D-8DE8-60393F70755E}" type="sibTrans" cxnId="{88A3FB45-DFC2-40C5-8ECC-22FFB2678F63}">
      <dgm:prSet/>
      <dgm:spPr/>
      <dgm:t>
        <a:bodyPr/>
        <a:lstStyle/>
        <a:p>
          <a:endParaRPr lang="cs-CZ"/>
        </a:p>
      </dgm:t>
    </dgm:pt>
    <dgm:pt modelId="{A01033D6-3CDA-4F0F-AC46-3FDD75BBD853}">
      <dgm:prSet phldrT="[Text]" custT="1"/>
      <dgm:spPr/>
      <dgm:t>
        <a:bodyPr/>
        <a:lstStyle/>
        <a:p>
          <a:r>
            <a:rPr lang="cs-CZ" sz="1500" dirty="0" err="1">
              <a:solidFill>
                <a:schemeClr val="bg1">
                  <a:lumMod val="75000"/>
                </a:schemeClr>
              </a:solidFill>
            </a:rPr>
            <a:t>Water</a:t>
          </a:r>
          <a:r>
            <a:rPr lang="cs-CZ" sz="1500" dirty="0">
              <a:solidFill>
                <a:schemeClr val="bg1">
                  <a:lumMod val="75000"/>
                </a:schemeClr>
              </a:solidFill>
            </a:rPr>
            <a:t> </a:t>
          </a:r>
          <a:r>
            <a:rPr lang="cs-CZ" sz="1500" dirty="0" err="1">
              <a:solidFill>
                <a:schemeClr val="bg1">
                  <a:lumMod val="75000"/>
                </a:schemeClr>
              </a:solidFill>
            </a:rPr>
            <a:t>based</a:t>
          </a:r>
          <a:r>
            <a:rPr lang="cs-CZ" sz="1500" dirty="0">
              <a:solidFill>
                <a:schemeClr val="bg1">
                  <a:lumMod val="75000"/>
                </a:schemeClr>
              </a:solidFill>
            </a:rPr>
            <a:t> </a:t>
          </a:r>
          <a:r>
            <a:rPr lang="cs-CZ" sz="1600" dirty="0" err="1">
              <a:solidFill>
                <a:schemeClr val="bg1">
                  <a:lumMod val="75000"/>
                </a:schemeClr>
              </a:solidFill>
            </a:rPr>
            <a:t>cleaning</a:t>
          </a:r>
          <a:endParaRPr lang="cs-CZ" sz="1500" dirty="0">
            <a:solidFill>
              <a:schemeClr val="bg1">
                <a:lumMod val="75000"/>
              </a:schemeClr>
            </a:solidFill>
          </a:endParaRPr>
        </a:p>
      </dgm:t>
    </dgm:pt>
    <dgm:pt modelId="{F1C3D868-A044-4B48-A4FC-959723625217}" type="parTrans" cxnId="{36F0ABD0-EFA4-4A5E-A7D2-310C7A81CCF4}">
      <dgm:prSet/>
      <dgm:spPr/>
      <dgm:t>
        <a:bodyPr/>
        <a:lstStyle/>
        <a:p>
          <a:endParaRPr lang="cs-CZ"/>
        </a:p>
      </dgm:t>
    </dgm:pt>
    <dgm:pt modelId="{A74731CB-089C-46C9-A3C0-41BE6B744F8E}" type="sibTrans" cxnId="{36F0ABD0-EFA4-4A5E-A7D2-310C7A81CCF4}">
      <dgm:prSet/>
      <dgm:spPr/>
      <dgm:t>
        <a:bodyPr/>
        <a:lstStyle/>
        <a:p>
          <a:endParaRPr lang="cs-CZ"/>
        </a:p>
      </dgm:t>
    </dgm:pt>
    <dgm:pt modelId="{A8FCA184-5010-41CB-B63C-13C1B8F21624}">
      <dgm:prSet phldrT="[Text]"/>
      <dgm:spPr/>
      <dgm:t>
        <a:bodyPr/>
        <a:lstStyle/>
        <a:p>
          <a:r>
            <a:rPr lang="cs-CZ" dirty="0" err="1">
              <a:solidFill>
                <a:schemeClr val="bg1">
                  <a:lumMod val="75000"/>
                </a:schemeClr>
              </a:solidFill>
            </a:rPr>
            <a:t>Pure</a:t>
          </a:r>
          <a:r>
            <a:rPr lang="cs-CZ" dirty="0">
              <a:solidFill>
                <a:schemeClr val="bg1">
                  <a:lumMod val="75000"/>
                </a:schemeClr>
              </a:solidFill>
            </a:rPr>
            <a:t> (</a:t>
          </a:r>
          <a:r>
            <a:rPr lang="cs-CZ" dirty="0" err="1">
              <a:solidFill>
                <a:schemeClr val="bg1">
                  <a:lumMod val="75000"/>
                </a:schemeClr>
              </a:solidFill>
            </a:rPr>
            <a:t>warm</a:t>
          </a:r>
          <a:r>
            <a:rPr lang="cs-CZ" dirty="0">
              <a:solidFill>
                <a:schemeClr val="bg1">
                  <a:lumMod val="75000"/>
                </a:schemeClr>
              </a:solidFill>
            </a:rPr>
            <a:t>) </a:t>
          </a:r>
          <a:r>
            <a:rPr lang="cs-CZ" dirty="0" err="1">
              <a:solidFill>
                <a:schemeClr val="bg1">
                  <a:lumMod val="75000"/>
                </a:schemeClr>
              </a:solidFill>
            </a:rPr>
            <a:t>water</a:t>
          </a:r>
          <a:r>
            <a:rPr lang="cs-CZ" dirty="0">
              <a:solidFill>
                <a:schemeClr val="bg1">
                  <a:lumMod val="75000"/>
                </a:schemeClr>
              </a:solidFill>
            </a:rPr>
            <a:t> </a:t>
          </a:r>
          <a:r>
            <a:rPr lang="cs-CZ" dirty="0" err="1">
              <a:solidFill>
                <a:schemeClr val="bg1">
                  <a:lumMod val="75000"/>
                </a:schemeClr>
              </a:solidFill>
            </a:rPr>
            <a:t>with</a:t>
          </a:r>
          <a:r>
            <a:rPr lang="cs-CZ" dirty="0">
              <a:solidFill>
                <a:schemeClr val="bg1">
                  <a:lumMod val="75000"/>
                </a:schemeClr>
              </a:solidFill>
            </a:rPr>
            <a:t> </a:t>
          </a:r>
          <a:r>
            <a:rPr lang="cs-CZ" dirty="0" err="1">
              <a:solidFill>
                <a:schemeClr val="bg1">
                  <a:lumMod val="75000"/>
                </a:schemeClr>
              </a:solidFill>
            </a:rPr>
            <a:t>optional</a:t>
          </a:r>
          <a:r>
            <a:rPr lang="cs-CZ" dirty="0">
              <a:solidFill>
                <a:schemeClr val="bg1">
                  <a:lumMod val="75000"/>
                </a:schemeClr>
              </a:solidFill>
            </a:rPr>
            <a:t> </a:t>
          </a:r>
          <a:r>
            <a:rPr lang="cs-CZ" dirty="0" err="1">
              <a:solidFill>
                <a:schemeClr val="bg1">
                  <a:lumMod val="75000"/>
                </a:schemeClr>
              </a:solidFill>
            </a:rPr>
            <a:t>addition</a:t>
          </a:r>
          <a:r>
            <a:rPr lang="cs-CZ" dirty="0">
              <a:solidFill>
                <a:schemeClr val="bg1">
                  <a:lumMod val="75000"/>
                </a:schemeClr>
              </a:solidFill>
            </a:rPr>
            <a:t> </a:t>
          </a:r>
          <a:r>
            <a:rPr lang="cs-CZ" dirty="0" err="1">
              <a:solidFill>
                <a:schemeClr val="bg1">
                  <a:lumMod val="75000"/>
                </a:schemeClr>
              </a:solidFill>
            </a:rPr>
            <a:t>of</a:t>
          </a:r>
          <a:r>
            <a:rPr lang="cs-CZ" dirty="0">
              <a:solidFill>
                <a:schemeClr val="bg1">
                  <a:lumMod val="75000"/>
                </a:schemeClr>
              </a:solidFill>
            </a:rPr>
            <a:t> </a:t>
          </a:r>
          <a:r>
            <a:rPr lang="cs-CZ" dirty="0" err="1">
              <a:solidFill>
                <a:schemeClr val="bg1">
                  <a:lumMod val="75000"/>
                </a:schemeClr>
              </a:solidFill>
            </a:rPr>
            <a:t>surfactants</a:t>
          </a:r>
          <a:endParaRPr lang="cs-CZ" dirty="0">
            <a:solidFill>
              <a:schemeClr val="bg1">
                <a:lumMod val="75000"/>
              </a:schemeClr>
            </a:solidFill>
          </a:endParaRPr>
        </a:p>
      </dgm:t>
    </dgm:pt>
    <dgm:pt modelId="{5862E892-ADB5-4277-9249-01C2EFB35F5D}" type="parTrans" cxnId="{B2CAEF5C-4C25-43DA-A052-6F71A1A90F73}">
      <dgm:prSet/>
      <dgm:spPr/>
      <dgm:t>
        <a:bodyPr/>
        <a:lstStyle/>
        <a:p>
          <a:endParaRPr lang="cs-CZ"/>
        </a:p>
      </dgm:t>
    </dgm:pt>
    <dgm:pt modelId="{653EEF60-4CB0-4B97-AA7F-D9B5632D8672}" type="sibTrans" cxnId="{B2CAEF5C-4C25-43DA-A052-6F71A1A90F73}">
      <dgm:prSet/>
      <dgm:spPr/>
      <dgm:t>
        <a:bodyPr/>
        <a:lstStyle/>
        <a:p>
          <a:endParaRPr lang="cs-CZ"/>
        </a:p>
      </dgm:t>
    </dgm:pt>
    <dgm:pt modelId="{6D32221E-4DF5-4669-AE30-0655A5F59F65}">
      <dgm:prSet phldrT="[Text]"/>
      <dgm:spPr/>
      <dgm:t>
        <a:bodyPr/>
        <a:lstStyle/>
        <a:p>
          <a:r>
            <a:rPr lang="cs-CZ" dirty="0">
              <a:solidFill>
                <a:schemeClr val="bg1">
                  <a:lumMod val="75000"/>
                </a:schemeClr>
              </a:solidFill>
            </a:rPr>
            <a:t>In </a:t>
          </a:r>
          <a:r>
            <a:rPr lang="cs-CZ" dirty="0" err="1">
              <a:solidFill>
                <a:schemeClr val="bg1">
                  <a:lumMod val="75000"/>
                </a:schemeClr>
              </a:solidFill>
            </a:rPr>
            <a:t>bath</a:t>
          </a:r>
          <a:r>
            <a:rPr lang="cs-CZ" dirty="0">
              <a:solidFill>
                <a:schemeClr val="bg1">
                  <a:lumMod val="75000"/>
                </a:schemeClr>
              </a:solidFill>
            </a:rPr>
            <a:t> </a:t>
          </a:r>
          <a:r>
            <a:rPr lang="cs-CZ" dirty="0" err="1">
              <a:solidFill>
                <a:schemeClr val="bg1">
                  <a:lumMod val="75000"/>
                </a:schemeClr>
              </a:solidFill>
            </a:rPr>
            <a:t>or</a:t>
          </a:r>
          <a:r>
            <a:rPr lang="cs-CZ" dirty="0">
              <a:solidFill>
                <a:schemeClr val="bg1">
                  <a:lumMod val="75000"/>
                </a:schemeClr>
              </a:solidFill>
            </a:rPr>
            <a:t> </a:t>
          </a:r>
          <a:r>
            <a:rPr lang="cs-CZ" dirty="0" err="1">
              <a:solidFill>
                <a:schemeClr val="bg1">
                  <a:lumMod val="75000"/>
                </a:schemeClr>
              </a:solidFill>
            </a:rPr>
            <a:t>poured</a:t>
          </a:r>
          <a:r>
            <a:rPr lang="cs-CZ" dirty="0">
              <a:solidFill>
                <a:schemeClr val="bg1">
                  <a:lumMod val="75000"/>
                </a:schemeClr>
              </a:solidFill>
            </a:rPr>
            <a:t> </a:t>
          </a:r>
          <a:r>
            <a:rPr lang="cs-CZ" dirty="0" err="1">
              <a:solidFill>
                <a:schemeClr val="bg1">
                  <a:lumMod val="75000"/>
                </a:schemeClr>
              </a:solidFill>
            </a:rPr>
            <a:t>through</a:t>
          </a:r>
          <a:r>
            <a:rPr lang="cs-CZ" dirty="0">
              <a:solidFill>
                <a:schemeClr val="bg1">
                  <a:lumMod val="75000"/>
                </a:schemeClr>
              </a:solidFill>
            </a:rPr>
            <a:t> on </a:t>
          </a:r>
          <a:r>
            <a:rPr lang="cs-CZ" dirty="0" err="1">
              <a:solidFill>
                <a:schemeClr val="bg1">
                  <a:lumMod val="75000"/>
                </a:schemeClr>
              </a:solidFill>
            </a:rPr>
            <a:t>vacuum</a:t>
          </a:r>
          <a:r>
            <a:rPr lang="cs-CZ" dirty="0">
              <a:solidFill>
                <a:schemeClr val="bg1">
                  <a:lumMod val="75000"/>
                </a:schemeClr>
              </a:solidFill>
            </a:rPr>
            <a:t> table</a:t>
          </a:r>
        </a:p>
      </dgm:t>
    </dgm:pt>
    <dgm:pt modelId="{C9C76FDA-45E0-48E6-B79B-8A4DEB605D9E}" type="parTrans" cxnId="{6B401438-A015-4D62-83D0-CDF032101929}">
      <dgm:prSet/>
      <dgm:spPr/>
      <dgm:t>
        <a:bodyPr/>
        <a:lstStyle/>
        <a:p>
          <a:endParaRPr lang="cs-CZ"/>
        </a:p>
      </dgm:t>
    </dgm:pt>
    <dgm:pt modelId="{12907942-91A5-4515-9A78-57E9B964BACD}" type="sibTrans" cxnId="{6B401438-A015-4D62-83D0-CDF032101929}">
      <dgm:prSet/>
      <dgm:spPr/>
      <dgm:t>
        <a:bodyPr/>
        <a:lstStyle/>
        <a:p>
          <a:endParaRPr lang="cs-CZ"/>
        </a:p>
      </dgm:t>
    </dgm:pt>
    <dgm:pt modelId="{D015DBBF-71AA-4086-9145-B908BF6B0F70}">
      <dgm:prSet phldrT="[Text]"/>
      <dgm:spPr/>
      <dgm:t>
        <a:bodyPr/>
        <a:lstStyle/>
        <a:p>
          <a:r>
            <a:rPr lang="cs-CZ" dirty="0"/>
            <a:t>Typology (</a:t>
          </a:r>
          <a:r>
            <a:rPr lang="cs-CZ" dirty="0" err="1"/>
            <a:t>book</a:t>
          </a:r>
          <a:r>
            <a:rPr lang="cs-CZ" dirty="0"/>
            <a:t>, </a:t>
          </a:r>
          <a:r>
            <a:rPr lang="cs-CZ" dirty="0" err="1"/>
            <a:t>flat</a:t>
          </a:r>
          <a:r>
            <a:rPr lang="cs-CZ" dirty="0"/>
            <a:t> </a:t>
          </a:r>
          <a:r>
            <a:rPr lang="cs-CZ" dirty="0" err="1"/>
            <a:t>piece</a:t>
          </a:r>
          <a:r>
            <a:rPr lang="cs-CZ" dirty="0"/>
            <a:t>…)</a:t>
          </a:r>
        </a:p>
      </dgm:t>
    </dgm:pt>
    <dgm:pt modelId="{E9883BC2-C56F-4663-8851-53700A0D99D3}" type="parTrans" cxnId="{3CABD363-369F-41BD-8944-F85610F5756F}">
      <dgm:prSet/>
      <dgm:spPr/>
      <dgm:t>
        <a:bodyPr/>
        <a:lstStyle/>
        <a:p>
          <a:endParaRPr lang="cs-CZ"/>
        </a:p>
      </dgm:t>
    </dgm:pt>
    <dgm:pt modelId="{E8C894D7-BDDC-41F4-9D63-E6C655255665}" type="sibTrans" cxnId="{3CABD363-369F-41BD-8944-F85610F5756F}">
      <dgm:prSet/>
      <dgm:spPr/>
      <dgm:t>
        <a:bodyPr/>
        <a:lstStyle/>
        <a:p>
          <a:endParaRPr lang="cs-CZ"/>
        </a:p>
      </dgm:t>
    </dgm:pt>
    <dgm:pt modelId="{EF9B851C-2338-4301-AA88-36D18753E216}">
      <dgm:prSet phldrT="[Text]"/>
      <dgm:spPr/>
      <dgm:t>
        <a:bodyPr/>
        <a:lstStyle/>
        <a:p>
          <a:r>
            <a:rPr lang="cs-CZ" dirty="0" err="1">
              <a:solidFill>
                <a:schemeClr val="bg1">
                  <a:lumMod val="75000"/>
                </a:schemeClr>
              </a:solidFill>
            </a:rPr>
            <a:t>Dust</a:t>
          </a:r>
          <a:r>
            <a:rPr lang="cs-CZ" dirty="0">
              <a:solidFill>
                <a:schemeClr val="bg1">
                  <a:lumMod val="75000"/>
                </a:schemeClr>
              </a:solidFill>
            </a:rPr>
            <a:t>, </a:t>
          </a:r>
          <a:r>
            <a:rPr lang="cs-CZ" dirty="0" err="1">
              <a:solidFill>
                <a:schemeClr val="bg1">
                  <a:lumMod val="75000"/>
                </a:schemeClr>
              </a:solidFill>
            </a:rPr>
            <a:t>molds</a:t>
          </a:r>
          <a:r>
            <a:rPr lang="cs-CZ" dirty="0">
              <a:solidFill>
                <a:schemeClr val="bg1">
                  <a:lumMod val="75000"/>
                </a:schemeClr>
              </a:solidFill>
            </a:rPr>
            <a:t>, </a:t>
          </a:r>
          <a:r>
            <a:rPr lang="cs-CZ" dirty="0" err="1">
              <a:solidFill>
                <a:schemeClr val="bg1">
                  <a:lumMod val="75000"/>
                </a:schemeClr>
              </a:solidFill>
            </a:rPr>
            <a:t>soot</a:t>
          </a:r>
          <a:r>
            <a:rPr lang="cs-CZ" dirty="0">
              <a:solidFill>
                <a:schemeClr val="bg1">
                  <a:lumMod val="75000"/>
                </a:schemeClr>
              </a:solidFill>
            </a:rPr>
            <a:t>, </a:t>
          </a:r>
          <a:r>
            <a:rPr lang="cs-CZ" dirty="0" err="1">
              <a:solidFill>
                <a:schemeClr val="bg1">
                  <a:lumMod val="75000"/>
                </a:schemeClr>
              </a:solidFill>
            </a:rPr>
            <a:t>etc</a:t>
          </a:r>
          <a:r>
            <a:rPr lang="cs-CZ" dirty="0">
              <a:solidFill>
                <a:schemeClr val="bg1">
                  <a:lumMod val="75000"/>
                </a:schemeClr>
              </a:solidFill>
            </a:rPr>
            <a:t>.</a:t>
          </a:r>
        </a:p>
      </dgm:t>
    </dgm:pt>
    <dgm:pt modelId="{893C8B46-82E6-4A01-98AC-009E830C929B}" type="parTrans" cxnId="{6AB14DB3-D944-42E7-BEEF-609268724B9F}">
      <dgm:prSet/>
      <dgm:spPr/>
      <dgm:t>
        <a:bodyPr/>
        <a:lstStyle/>
        <a:p>
          <a:endParaRPr lang="cs-CZ"/>
        </a:p>
      </dgm:t>
    </dgm:pt>
    <dgm:pt modelId="{479EA2CF-AFEF-40D8-8B8A-0EDC159632D0}" type="sibTrans" cxnId="{6AB14DB3-D944-42E7-BEEF-609268724B9F}">
      <dgm:prSet/>
      <dgm:spPr/>
      <dgm:t>
        <a:bodyPr/>
        <a:lstStyle/>
        <a:p>
          <a:endParaRPr lang="cs-CZ"/>
        </a:p>
      </dgm:t>
    </dgm:pt>
    <dgm:pt modelId="{97F10A04-06C2-42F6-B96B-0AF28CF18F2A}">
      <dgm:prSet phldrT="[Text]"/>
      <dgm:spPr/>
      <dgm:t>
        <a:bodyPr/>
        <a:lstStyle/>
        <a:p>
          <a:r>
            <a:rPr lang="cs-CZ" dirty="0" err="1">
              <a:solidFill>
                <a:schemeClr val="bg1">
                  <a:lumMod val="75000"/>
                </a:schemeClr>
              </a:solidFill>
            </a:rPr>
            <a:t>Stains</a:t>
          </a:r>
          <a:r>
            <a:rPr lang="cs-CZ" dirty="0">
              <a:solidFill>
                <a:schemeClr val="bg1">
                  <a:lumMod val="75000"/>
                </a:schemeClr>
              </a:solidFill>
            </a:rPr>
            <a:t>, </a:t>
          </a:r>
          <a:r>
            <a:rPr lang="cs-CZ" dirty="0" err="1">
              <a:solidFill>
                <a:schemeClr val="bg1">
                  <a:lumMod val="75000"/>
                </a:schemeClr>
              </a:solidFill>
            </a:rPr>
            <a:t>old</a:t>
          </a:r>
          <a:r>
            <a:rPr lang="cs-CZ" dirty="0">
              <a:solidFill>
                <a:schemeClr val="bg1">
                  <a:lumMod val="75000"/>
                </a:schemeClr>
              </a:solidFill>
            </a:rPr>
            <a:t> </a:t>
          </a:r>
          <a:r>
            <a:rPr lang="cs-CZ" dirty="0" err="1">
              <a:solidFill>
                <a:schemeClr val="bg1">
                  <a:lumMod val="75000"/>
                </a:schemeClr>
              </a:solidFill>
            </a:rPr>
            <a:t>sizing</a:t>
          </a:r>
          <a:r>
            <a:rPr lang="cs-CZ" dirty="0">
              <a:solidFill>
                <a:schemeClr val="bg1">
                  <a:lumMod val="75000"/>
                </a:schemeClr>
              </a:solidFill>
            </a:rPr>
            <a:t> </a:t>
          </a:r>
          <a:r>
            <a:rPr lang="cs-CZ" dirty="0" err="1">
              <a:solidFill>
                <a:schemeClr val="bg1">
                  <a:lumMod val="75000"/>
                </a:schemeClr>
              </a:solidFill>
            </a:rPr>
            <a:t>agents</a:t>
          </a:r>
          <a:r>
            <a:rPr lang="cs-CZ" dirty="0">
              <a:solidFill>
                <a:schemeClr val="bg1">
                  <a:lumMod val="75000"/>
                </a:schemeClr>
              </a:solidFill>
            </a:rPr>
            <a:t>, </a:t>
          </a:r>
          <a:r>
            <a:rPr lang="cs-CZ" dirty="0" err="1">
              <a:solidFill>
                <a:schemeClr val="bg1">
                  <a:lumMod val="75000"/>
                </a:schemeClr>
              </a:solidFill>
            </a:rPr>
            <a:t>etc</a:t>
          </a:r>
          <a:endParaRPr lang="cs-CZ" dirty="0">
            <a:solidFill>
              <a:schemeClr val="bg1">
                <a:lumMod val="75000"/>
              </a:schemeClr>
            </a:solidFill>
          </a:endParaRPr>
        </a:p>
      </dgm:t>
    </dgm:pt>
    <dgm:pt modelId="{D2744E07-2873-4555-8A95-0A29CC1CDE6E}" type="parTrans" cxnId="{352DF58B-E189-4FBE-B923-02BE9EC36235}">
      <dgm:prSet/>
      <dgm:spPr/>
      <dgm:t>
        <a:bodyPr/>
        <a:lstStyle/>
        <a:p>
          <a:endParaRPr lang="cs-CZ"/>
        </a:p>
      </dgm:t>
    </dgm:pt>
    <dgm:pt modelId="{ED9F3969-47BB-4294-AD5E-A276A01A1F19}" type="sibTrans" cxnId="{352DF58B-E189-4FBE-B923-02BE9EC36235}">
      <dgm:prSet/>
      <dgm:spPr/>
      <dgm:t>
        <a:bodyPr/>
        <a:lstStyle/>
        <a:p>
          <a:endParaRPr lang="cs-CZ"/>
        </a:p>
      </dgm:t>
    </dgm:pt>
    <dgm:pt modelId="{6F624FB8-0A7F-4B6A-AE1B-A7AAC3E9FD4D}">
      <dgm:prSet phldrT="[Text]"/>
      <dgm:spPr/>
      <dgm:t>
        <a:bodyPr/>
        <a:lstStyle/>
        <a:p>
          <a:r>
            <a:rPr lang="cs-CZ" dirty="0" err="1">
              <a:solidFill>
                <a:schemeClr val="bg1">
                  <a:lumMod val="75000"/>
                </a:schemeClr>
              </a:solidFill>
            </a:rPr>
            <a:t>Other</a:t>
          </a:r>
          <a:r>
            <a:rPr lang="cs-CZ" dirty="0">
              <a:solidFill>
                <a:schemeClr val="bg1">
                  <a:lumMod val="75000"/>
                </a:schemeClr>
              </a:solidFill>
            </a:rPr>
            <a:t>  </a:t>
          </a:r>
          <a:r>
            <a:rPr lang="cs-CZ" dirty="0" err="1">
              <a:solidFill>
                <a:schemeClr val="bg1">
                  <a:lumMod val="75000"/>
                </a:schemeClr>
              </a:solidFill>
            </a:rPr>
            <a:t>cleaning</a:t>
          </a:r>
          <a:endParaRPr lang="cs-CZ" dirty="0">
            <a:solidFill>
              <a:schemeClr val="bg1">
                <a:lumMod val="75000"/>
              </a:schemeClr>
            </a:solidFill>
          </a:endParaRPr>
        </a:p>
      </dgm:t>
    </dgm:pt>
    <dgm:pt modelId="{F2C64574-41F5-4FDE-AFE9-373791B7A305}" type="parTrans" cxnId="{EEF6D061-6842-4225-ACEF-CC86C85565C9}">
      <dgm:prSet/>
      <dgm:spPr/>
      <dgm:t>
        <a:bodyPr/>
        <a:lstStyle/>
        <a:p>
          <a:endParaRPr lang="cs-CZ"/>
        </a:p>
      </dgm:t>
    </dgm:pt>
    <dgm:pt modelId="{1F51029C-537A-450F-9EC2-FDD90F9E505E}" type="sibTrans" cxnId="{EEF6D061-6842-4225-ACEF-CC86C85565C9}">
      <dgm:prSet/>
      <dgm:spPr/>
      <dgm:t>
        <a:bodyPr/>
        <a:lstStyle/>
        <a:p>
          <a:endParaRPr lang="cs-CZ"/>
        </a:p>
      </dgm:t>
    </dgm:pt>
    <dgm:pt modelId="{B7626062-CC77-43D7-900C-1C3879B2AA3C}">
      <dgm:prSet phldrT="[Text]"/>
      <dgm:spPr/>
      <dgm:t>
        <a:bodyPr/>
        <a:lstStyle/>
        <a:p>
          <a:r>
            <a:rPr lang="cs-CZ" dirty="0" err="1">
              <a:solidFill>
                <a:schemeClr val="bg1">
                  <a:lumMod val="75000"/>
                </a:schemeClr>
              </a:solidFill>
            </a:rPr>
            <a:t>Cleaning</a:t>
          </a:r>
          <a:r>
            <a:rPr lang="cs-CZ" dirty="0">
              <a:solidFill>
                <a:schemeClr val="bg1">
                  <a:lumMod val="75000"/>
                </a:schemeClr>
              </a:solidFill>
            </a:rPr>
            <a:t> </a:t>
          </a:r>
          <a:r>
            <a:rPr lang="cs-CZ" dirty="0" err="1">
              <a:solidFill>
                <a:schemeClr val="bg1">
                  <a:lumMod val="75000"/>
                </a:schemeClr>
              </a:solidFill>
            </a:rPr>
            <a:t>with</a:t>
          </a:r>
          <a:r>
            <a:rPr lang="cs-CZ" dirty="0">
              <a:solidFill>
                <a:schemeClr val="bg1">
                  <a:lumMod val="75000"/>
                </a:schemeClr>
              </a:solidFill>
            </a:rPr>
            <a:t> </a:t>
          </a:r>
          <a:r>
            <a:rPr lang="cs-CZ" dirty="0" err="1">
              <a:solidFill>
                <a:schemeClr val="bg1">
                  <a:lumMod val="75000"/>
                </a:schemeClr>
              </a:solidFill>
            </a:rPr>
            <a:t>organic</a:t>
          </a:r>
          <a:r>
            <a:rPr lang="cs-CZ" dirty="0">
              <a:solidFill>
                <a:schemeClr val="bg1">
                  <a:lumMod val="75000"/>
                </a:schemeClr>
              </a:solidFill>
            </a:rPr>
            <a:t> </a:t>
          </a:r>
          <a:r>
            <a:rPr lang="cs-CZ" dirty="0" err="1">
              <a:solidFill>
                <a:schemeClr val="bg1">
                  <a:lumMod val="75000"/>
                </a:schemeClr>
              </a:solidFill>
            </a:rPr>
            <a:t>solvents</a:t>
          </a:r>
          <a:endParaRPr lang="cs-CZ" dirty="0">
            <a:solidFill>
              <a:schemeClr val="bg1">
                <a:lumMod val="75000"/>
              </a:schemeClr>
            </a:solidFill>
          </a:endParaRPr>
        </a:p>
      </dgm:t>
    </dgm:pt>
    <dgm:pt modelId="{B140C6A0-CB0E-4CE8-8873-293173EC44CB}" type="parTrans" cxnId="{43260C32-8657-4FB8-957F-87A667D231BD}">
      <dgm:prSet/>
      <dgm:spPr/>
      <dgm:t>
        <a:bodyPr/>
        <a:lstStyle/>
        <a:p>
          <a:endParaRPr lang="cs-CZ"/>
        </a:p>
      </dgm:t>
    </dgm:pt>
    <dgm:pt modelId="{E3A5A175-D601-4255-8D72-A3432C809B1A}" type="sibTrans" cxnId="{43260C32-8657-4FB8-957F-87A667D231BD}">
      <dgm:prSet/>
      <dgm:spPr/>
      <dgm:t>
        <a:bodyPr/>
        <a:lstStyle/>
        <a:p>
          <a:endParaRPr lang="cs-CZ"/>
        </a:p>
      </dgm:t>
    </dgm:pt>
    <dgm:pt modelId="{D9BC9CEA-D3E6-4A3B-A75D-7791EE9E57CC}">
      <dgm:prSet phldrT="[Text]"/>
      <dgm:spPr/>
      <dgm:t>
        <a:bodyPr/>
        <a:lstStyle/>
        <a:p>
          <a:r>
            <a:rPr lang="cs-CZ" dirty="0" err="1">
              <a:solidFill>
                <a:schemeClr val="bg1">
                  <a:lumMod val="75000"/>
                </a:schemeClr>
              </a:solidFill>
            </a:rPr>
            <a:t>Paper</a:t>
          </a:r>
          <a:r>
            <a:rPr lang="cs-CZ" dirty="0">
              <a:solidFill>
                <a:schemeClr val="bg1">
                  <a:lumMod val="75000"/>
                </a:schemeClr>
              </a:solidFill>
            </a:rPr>
            <a:t> </a:t>
          </a:r>
          <a:r>
            <a:rPr lang="cs-CZ" dirty="0" err="1">
              <a:solidFill>
                <a:schemeClr val="bg1">
                  <a:lumMod val="75000"/>
                </a:schemeClr>
              </a:solidFill>
            </a:rPr>
            <a:t>bleaching</a:t>
          </a:r>
          <a:endParaRPr lang="cs-CZ" dirty="0">
            <a:solidFill>
              <a:schemeClr val="bg1">
                <a:lumMod val="75000"/>
              </a:schemeClr>
            </a:solidFill>
          </a:endParaRPr>
        </a:p>
      </dgm:t>
    </dgm:pt>
    <dgm:pt modelId="{06C6B106-338D-4C33-BFFC-F223A232621E}" type="parTrans" cxnId="{3999AEA0-D3DF-411E-ADD9-71CE905013D3}">
      <dgm:prSet/>
      <dgm:spPr/>
      <dgm:t>
        <a:bodyPr/>
        <a:lstStyle/>
        <a:p>
          <a:endParaRPr lang="cs-CZ"/>
        </a:p>
      </dgm:t>
    </dgm:pt>
    <dgm:pt modelId="{05B9E7D6-7D75-4AA0-BE13-ACC9412F30F3}" type="sibTrans" cxnId="{3999AEA0-D3DF-411E-ADD9-71CE905013D3}">
      <dgm:prSet/>
      <dgm:spPr/>
      <dgm:t>
        <a:bodyPr/>
        <a:lstStyle/>
        <a:p>
          <a:endParaRPr lang="cs-CZ"/>
        </a:p>
      </dgm:t>
    </dgm:pt>
    <dgm:pt modelId="{4EFF3874-F65F-4211-A85B-2E1D31123F3D}" type="pres">
      <dgm:prSet presAssocID="{71BE02F5-B80F-4476-9CD7-5DC3DBF70712}" presName="linearFlow" presStyleCnt="0">
        <dgm:presLayoutVars>
          <dgm:dir/>
          <dgm:animLvl val="lvl"/>
          <dgm:resizeHandles val="exact"/>
        </dgm:presLayoutVars>
      </dgm:prSet>
      <dgm:spPr/>
    </dgm:pt>
    <dgm:pt modelId="{EBEC1E18-A728-4661-9B2C-04E0D549ABFD}" type="pres">
      <dgm:prSet presAssocID="{FD6DF8DA-B804-44ED-8888-1FB3E51F38CC}" presName="composite" presStyleCnt="0"/>
      <dgm:spPr/>
    </dgm:pt>
    <dgm:pt modelId="{CB962D18-605C-4C40-9F25-CB05D18F1F35}" type="pres">
      <dgm:prSet presAssocID="{FD6DF8DA-B804-44ED-8888-1FB3E51F38CC}" presName="parentText" presStyleLbl="alignNode1" presStyleIdx="0" presStyleCnt="4">
        <dgm:presLayoutVars>
          <dgm:chMax val="1"/>
          <dgm:bulletEnabled val="1"/>
        </dgm:presLayoutVars>
      </dgm:prSet>
      <dgm:spPr/>
    </dgm:pt>
    <dgm:pt modelId="{1B1FF624-35F6-441B-BAE2-BA6B80436C06}" type="pres">
      <dgm:prSet presAssocID="{FD6DF8DA-B804-44ED-8888-1FB3E51F38CC}" presName="descendantText" presStyleLbl="alignAcc1" presStyleIdx="0" presStyleCnt="4">
        <dgm:presLayoutVars>
          <dgm:bulletEnabled val="1"/>
        </dgm:presLayoutVars>
      </dgm:prSet>
      <dgm:spPr/>
    </dgm:pt>
    <dgm:pt modelId="{E7DEB421-728A-49D3-B488-73B39CA85809}" type="pres">
      <dgm:prSet presAssocID="{4C14FABB-BB83-4723-8C49-FE2AE1DFB231}" presName="sp" presStyleCnt="0"/>
      <dgm:spPr/>
    </dgm:pt>
    <dgm:pt modelId="{31673388-FDEF-426F-84F7-1C52275276BC}" type="pres">
      <dgm:prSet presAssocID="{2651BDA4-D4F8-49B5-9EFD-A24C45466FD5}" presName="composite" presStyleCnt="0"/>
      <dgm:spPr/>
    </dgm:pt>
    <dgm:pt modelId="{0692E782-CD44-4685-A874-060336CDCAD5}" type="pres">
      <dgm:prSet presAssocID="{2651BDA4-D4F8-49B5-9EFD-A24C45466FD5}" presName="parentText" presStyleLbl="alignNode1" presStyleIdx="1" presStyleCnt="4">
        <dgm:presLayoutVars>
          <dgm:chMax val="1"/>
          <dgm:bulletEnabled val="1"/>
        </dgm:presLayoutVars>
      </dgm:prSet>
      <dgm:spPr/>
    </dgm:pt>
    <dgm:pt modelId="{C5466EDE-B6F8-458A-83ED-BBFCD2F83926}" type="pres">
      <dgm:prSet presAssocID="{2651BDA4-D4F8-49B5-9EFD-A24C45466FD5}" presName="descendantText" presStyleLbl="alignAcc1" presStyleIdx="1" presStyleCnt="4">
        <dgm:presLayoutVars>
          <dgm:bulletEnabled val="1"/>
        </dgm:presLayoutVars>
      </dgm:prSet>
      <dgm:spPr/>
    </dgm:pt>
    <dgm:pt modelId="{841F8737-9E30-4E05-93C8-C2CBE576BC84}" type="pres">
      <dgm:prSet presAssocID="{F5FFAFD6-B601-4AF0-8C31-32DB32E4E020}" presName="sp" presStyleCnt="0"/>
      <dgm:spPr/>
    </dgm:pt>
    <dgm:pt modelId="{AFEA6F2A-B29F-4239-AA3B-805EC5712370}" type="pres">
      <dgm:prSet presAssocID="{A01033D6-3CDA-4F0F-AC46-3FDD75BBD853}" presName="composite" presStyleCnt="0"/>
      <dgm:spPr/>
    </dgm:pt>
    <dgm:pt modelId="{DFAC0E17-878A-4C96-9A1B-7125D2C42C22}" type="pres">
      <dgm:prSet presAssocID="{A01033D6-3CDA-4F0F-AC46-3FDD75BBD853}" presName="parentText" presStyleLbl="alignNode1" presStyleIdx="2" presStyleCnt="4">
        <dgm:presLayoutVars>
          <dgm:chMax val="1"/>
          <dgm:bulletEnabled val="1"/>
        </dgm:presLayoutVars>
      </dgm:prSet>
      <dgm:spPr/>
    </dgm:pt>
    <dgm:pt modelId="{046D900C-4115-417B-8CBC-C56501A4CECF}" type="pres">
      <dgm:prSet presAssocID="{A01033D6-3CDA-4F0F-AC46-3FDD75BBD853}" presName="descendantText" presStyleLbl="alignAcc1" presStyleIdx="2" presStyleCnt="4">
        <dgm:presLayoutVars>
          <dgm:bulletEnabled val="1"/>
        </dgm:presLayoutVars>
      </dgm:prSet>
      <dgm:spPr/>
    </dgm:pt>
    <dgm:pt modelId="{BF9496B6-FE7D-48A8-988F-BC04EFA5476B}" type="pres">
      <dgm:prSet presAssocID="{A74731CB-089C-46C9-A3C0-41BE6B744F8E}" presName="sp" presStyleCnt="0"/>
      <dgm:spPr/>
    </dgm:pt>
    <dgm:pt modelId="{AB0FDF21-71D7-48F3-BF62-2D9DD58E2ED4}" type="pres">
      <dgm:prSet presAssocID="{6F624FB8-0A7F-4B6A-AE1B-A7AAC3E9FD4D}" presName="composite" presStyleCnt="0"/>
      <dgm:spPr/>
    </dgm:pt>
    <dgm:pt modelId="{F287F257-0797-4D6D-9B7E-060A1DD1EC77}" type="pres">
      <dgm:prSet presAssocID="{6F624FB8-0A7F-4B6A-AE1B-A7AAC3E9FD4D}" presName="parentText" presStyleLbl="alignNode1" presStyleIdx="3" presStyleCnt="4">
        <dgm:presLayoutVars>
          <dgm:chMax val="1"/>
          <dgm:bulletEnabled val="1"/>
        </dgm:presLayoutVars>
      </dgm:prSet>
      <dgm:spPr/>
    </dgm:pt>
    <dgm:pt modelId="{90AD2D94-C9DD-40FE-98E4-2956BB687595}" type="pres">
      <dgm:prSet presAssocID="{6F624FB8-0A7F-4B6A-AE1B-A7AAC3E9FD4D}" presName="descendantText" presStyleLbl="alignAcc1" presStyleIdx="3" presStyleCnt="4">
        <dgm:presLayoutVars>
          <dgm:bulletEnabled val="1"/>
        </dgm:presLayoutVars>
      </dgm:prSet>
      <dgm:spPr/>
    </dgm:pt>
  </dgm:ptLst>
  <dgm:cxnLst>
    <dgm:cxn modelId="{0C386304-955C-4A6F-8D39-A37A504F93FE}" type="presOf" srcId="{A01033D6-3CDA-4F0F-AC46-3FDD75BBD853}" destId="{DFAC0E17-878A-4C96-9A1B-7125D2C42C22}" srcOrd="0" destOrd="0" presId="urn:microsoft.com/office/officeart/2005/8/layout/chevron2"/>
    <dgm:cxn modelId="{7D962C0D-7CFF-416F-8CD6-0AB48F3C44D2}" type="presOf" srcId="{A8FCA184-5010-41CB-B63C-13C1B8F21624}" destId="{046D900C-4115-417B-8CBC-C56501A4CECF}" srcOrd="0" destOrd="1" presId="urn:microsoft.com/office/officeart/2005/8/layout/chevron2"/>
    <dgm:cxn modelId="{A2A9022D-F09B-42F8-9B58-0B9391CDE6EE}" type="presOf" srcId="{C04AD695-B56A-4246-9AE1-1515F3DE390F}" destId="{C5466EDE-B6F8-458A-83ED-BBFCD2F83926}" srcOrd="0" destOrd="1" presId="urn:microsoft.com/office/officeart/2005/8/layout/chevron2"/>
    <dgm:cxn modelId="{43260C32-8657-4FB8-957F-87A667D231BD}" srcId="{6F624FB8-0A7F-4B6A-AE1B-A7AAC3E9FD4D}" destId="{B7626062-CC77-43D7-900C-1C3879B2AA3C}" srcOrd="0" destOrd="0" parTransId="{B140C6A0-CB0E-4CE8-8873-293173EC44CB}" sibTransId="{E3A5A175-D601-4255-8D72-A3432C809B1A}"/>
    <dgm:cxn modelId="{13670136-7C2D-4F65-9C28-3ED471ECF858}" srcId="{71BE02F5-B80F-4476-9CD7-5DC3DBF70712}" destId="{FD6DF8DA-B804-44ED-8888-1FB3E51F38CC}" srcOrd="0" destOrd="0" parTransId="{D14CADBA-EE6D-423D-B761-456937FF220C}" sibTransId="{4C14FABB-BB83-4723-8C49-FE2AE1DFB231}"/>
    <dgm:cxn modelId="{6B401438-A015-4D62-83D0-CDF032101929}" srcId="{A01033D6-3CDA-4F0F-AC46-3FDD75BBD853}" destId="{6D32221E-4DF5-4669-AE30-0655A5F59F65}" srcOrd="2" destOrd="0" parTransId="{C9C76FDA-45E0-48E6-B79B-8A4DEB605D9E}" sibTransId="{12907942-91A5-4515-9A78-57E9B964BACD}"/>
    <dgm:cxn modelId="{A4429038-EE50-4A8B-B108-6113BA601151}" type="presOf" srcId="{5D60F1B9-993E-4100-BCF2-E4D4FD3B9D9D}" destId="{1B1FF624-35F6-441B-BAE2-BA6B80436C06}" srcOrd="0" destOrd="0" presId="urn:microsoft.com/office/officeart/2005/8/layout/chevron2"/>
    <dgm:cxn modelId="{B2CAEF5C-4C25-43DA-A052-6F71A1A90F73}" srcId="{A01033D6-3CDA-4F0F-AC46-3FDD75BBD853}" destId="{A8FCA184-5010-41CB-B63C-13C1B8F21624}" srcOrd="1" destOrd="0" parTransId="{5862E892-ADB5-4277-9249-01C2EFB35F5D}" sibTransId="{653EEF60-4CB0-4B97-AA7F-D9B5632D8672}"/>
    <dgm:cxn modelId="{1867E85D-208F-4C25-A7E3-8314B11F9EC4}" type="presOf" srcId="{71BE02F5-B80F-4476-9CD7-5DC3DBF70712}" destId="{4EFF3874-F65F-4211-A85B-2E1D31123F3D}" srcOrd="0" destOrd="0" presId="urn:microsoft.com/office/officeart/2005/8/layout/chevron2"/>
    <dgm:cxn modelId="{EEF6D061-6842-4225-ACEF-CC86C85565C9}" srcId="{71BE02F5-B80F-4476-9CD7-5DC3DBF70712}" destId="{6F624FB8-0A7F-4B6A-AE1B-A7AAC3E9FD4D}" srcOrd="3" destOrd="0" parTransId="{F2C64574-41F5-4FDE-AFE9-373791B7A305}" sibTransId="{1F51029C-537A-450F-9EC2-FDD90F9E505E}"/>
    <dgm:cxn modelId="{3CABD363-369F-41BD-8944-F85610F5756F}" srcId="{FD6DF8DA-B804-44ED-8888-1FB3E51F38CC}" destId="{D015DBBF-71AA-4086-9145-B908BF6B0F70}" srcOrd="1" destOrd="0" parTransId="{E9883BC2-C56F-4663-8851-53700A0D99D3}" sibTransId="{E8C894D7-BDDC-41F4-9D63-E6C655255665}"/>
    <dgm:cxn modelId="{88A3FB45-DFC2-40C5-8ECC-22FFB2678F63}" srcId="{2651BDA4-D4F8-49B5-9EFD-A24C45466FD5}" destId="{C04AD695-B56A-4246-9AE1-1515F3DE390F}" srcOrd="1" destOrd="0" parTransId="{CE80BD29-2F21-424A-9D8C-DF436C0E173A}" sibTransId="{54D70CE9-C951-449D-8DE8-60393F70755E}"/>
    <dgm:cxn modelId="{A0203148-9548-4A0E-9FF3-71A276F2D83A}" type="presOf" srcId="{D9BC9CEA-D3E6-4A3B-A75D-7791EE9E57CC}" destId="{90AD2D94-C9DD-40FE-98E4-2956BB687595}" srcOrd="0" destOrd="1" presId="urn:microsoft.com/office/officeart/2005/8/layout/chevron2"/>
    <dgm:cxn modelId="{F355D94D-5D29-4D77-AED9-82904B268702}" type="presOf" srcId="{6F624FB8-0A7F-4B6A-AE1B-A7AAC3E9FD4D}" destId="{F287F257-0797-4D6D-9B7E-060A1DD1EC77}" srcOrd="0" destOrd="0" presId="urn:microsoft.com/office/officeart/2005/8/layout/chevron2"/>
    <dgm:cxn modelId="{DBEDD57A-9315-45D4-AEF9-7DBC7859A48E}" type="presOf" srcId="{6D32221E-4DF5-4669-AE30-0655A5F59F65}" destId="{046D900C-4115-417B-8CBC-C56501A4CECF}" srcOrd="0" destOrd="2" presId="urn:microsoft.com/office/officeart/2005/8/layout/chevron2"/>
    <dgm:cxn modelId="{7FCC557C-1BDA-4A1C-99A6-5632655C5044}" type="presOf" srcId="{FD6DF8DA-B804-44ED-8888-1FB3E51F38CC}" destId="{CB962D18-605C-4C40-9F25-CB05D18F1F35}" srcOrd="0" destOrd="0" presId="urn:microsoft.com/office/officeart/2005/8/layout/chevron2"/>
    <dgm:cxn modelId="{352DF58B-E189-4FBE-B923-02BE9EC36235}" srcId="{A01033D6-3CDA-4F0F-AC46-3FDD75BBD853}" destId="{97F10A04-06C2-42F6-B96B-0AF28CF18F2A}" srcOrd="0" destOrd="0" parTransId="{D2744E07-2873-4555-8A95-0A29CC1CDE6E}" sibTransId="{ED9F3969-47BB-4294-AD5E-A276A01A1F19}"/>
    <dgm:cxn modelId="{D9EE9B99-2CE5-4BF3-826B-CB464B250E9E}" type="presOf" srcId="{9B2F1263-90A2-4B6E-849B-B970D09FB1EB}" destId="{1B1FF624-35F6-441B-BAE2-BA6B80436C06}" srcOrd="0" destOrd="2" presId="urn:microsoft.com/office/officeart/2005/8/layout/chevron2"/>
    <dgm:cxn modelId="{BC1E789E-B3B6-4FE7-99CA-464BF530A8DD}" type="presOf" srcId="{B7626062-CC77-43D7-900C-1C3879B2AA3C}" destId="{90AD2D94-C9DD-40FE-98E4-2956BB687595}" srcOrd="0" destOrd="0" presId="urn:microsoft.com/office/officeart/2005/8/layout/chevron2"/>
    <dgm:cxn modelId="{3999AEA0-D3DF-411E-ADD9-71CE905013D3}" srcId="{6F624FB8-0A7F-4B6A-AE1B-A7AAC3E9FD4D}" destId="{D9BC9CEA-D3E6-4A3B-A75D-7791EE9E57CC}" srcOrd="1" destOrd="0" parTransId="{06C6B106-338D-4C33-BFFC-F223A232621E}" sibTransId="{05B9E7D6-7D75-4AA0-BE13-ACC9412F30F3}"/>
    <dgm:cxn modelId="{A02A83A2-54E7-43E7-97BF-B5F580FFCACB}" type="presOf" srcId="{EF9B851C-2338-4301-AA88-36D18753E216}" destId="{C5466EDE-B6F8-458A-83ED-BBFCD2F83926}" srcOrd="0" destOrd="0" presId="urn:microsoft.com/office/officeart/2005/8/layout/chevron2"/>
    <dgm:cxn modelId="{4C8019A3-1A5E-44FD-8874-206358BD10BB}" type="presOf" srcId="{97F10A04-06C2-42F6-B96B-0AF28CF18F2A}" destId="{046D900C-4115-417B-8CBC-C56501A4CECF}" srcOrd="0" destOrd="0" presId="urn:microsoft.com/office/officeart/2005/8/layout/chevron2"/>
    <dgm:cxn modelId="{6AB14DB3-D944-42E7-BEEF-609268724B9F}" srcId="{2651BDA4-D4F8-49B5-9EFD-A24C45466FD5}" destId="{EF9B851C-2338-4301-AA88-36D18753E216}" srcOrd="0" destOrd="0" parTransId="{893C8B46-82E6-4A01-98AC-009E830C929B}" sibTransId="{479EA2CF-AFEF-40D8-8B8A-0EDC159632D0}"/>
    <dgm:cxn modelId="{F77A98BD-9649-4227-872A-E0ED59B0455D}" type="presOf" srcId="{D015DBBF-71AA-4086-9145-B908BF6B0F70}" destId="{1B1FF624-35F6-441B-BAE2-BA6B80436C06}" srcOrd="0" destOrd="1" presId="urn:microsoft.com/office/officeart/2005/8/layout/chevron2"/>
    <dgm:cxn modelId="{00376FC9-9D05-4144-9D52-1D03271F792F}" srcId="{FD6DF8DA-B804-44ED-8888-1FB3E51F38CC}" destId="{9B2F1263-90A2-4B6E-849B-B970D09FB1EB}" srcOrd="2" destOrd="0" parTransId="{9E9EE3D2-B895-4A97-883E-060CDDDF49C7}" sibTransId="{B2F71366-4726-408B-A49A-0E2181306D97}"/>
    <dgm:cxn modelId="{36F0ABD0-EFA4-4A5E-A7D2-310C7A81CCF4}" srcId="{71BE02F5-B80F-4476-9CD7-5DC3DBF70712}" destId="{A01033D6-3CDA-4F0F-AC46-3FDD75BBD853}" srcOrd="2" destOrd="0" parTransId="{F1C3D868-A044-4B48-A4FC-959723625217}" sibTransId="{A74731CB-089C-46C9-A3C0-41BE6B744F8E}"/>
    <dgm:cxn modelId="{526517EF-9D6A-4F57-89E6-EE617D27DA11}" srcId="{71BE02F5-B80F-4476-9CD7-5DC3DBF70712}" destId="{2651BDA4-D4F8-49B5-9EFD-A24C45466FD5}" srcOrd="1" destOrd="0" parTransId="{B6281CC9-D2B1-447E-9049-AB6C265D33F5}" sibTransId="{F5FFAFD6-B601-4AF0-8C31-32DB32E4E020}"/>
    <dgm:cxn modelId="{2F7662F5-5125-4F23-9B3B-D69DA8B4E5F3}" srcId="{FD6DF8DA-B804-44ED-8888-1FB3E51F38CC}" destId="{5D60F1B9-993E-4100-BCF2-E4D4FD3B9D9D}" srcOrd="0" destOrd="0" parTransId="{FA676DE2-66CE-4991-9153-1E6CA3937C60}" sibTransId="{F4A6CBD4-6228-4858-8B1D-CEBA4A9C3C53}"/>
    <dgm:cxn modelId="{A10B54FB-E09C-4305-9D24-C906A32D2A59}" type="presOf" srcId="{2651BDA4-D4F8-49B5-9EFD-A24C45466FD5}" destId="{0692E782-CD44-4685-A874-060336CDCAD5}" srcOrd="0" destOrd="0" presId="urn:microsoft.com/office/officeart/2005/8/layout/chevron2"/>
    <dgm:cxn modelId="{E9B9D829-1F71-44AC-A9D9-F1BF14E61DC8}" type="presParOf" srcId="{4EFF3874-F65F-4211-A85B-2E1D31123F3D}" destId="{EBEC1E18-A728-4661-9B2C-04E0D549ABFD}" srcOrd="0" destOrd="0" presId="urn:microsoft.com/office/officeart/2005/8/layout/chevron2"/>
    <dgm:cxn modelId="{8601EF13-424F-4F79-A555-47A3E109198E}" type="presParOf" srcId="{EBEC1E18-A728-4661-9B2C-04E0D549ABFD}" destId="{CB962D18-605C-4C40-9F25-CB05D18F1F35}" srcOrd="0" destOrd="0" presId="urn:microsoft.com/office/officeart/2005/8/layout/chevron2"/>
    <dgm:cxn modelId="{7299208E-A26B-4E9B-A924-93280F23EB6A}" type="presParOf" srcId="{EBEC1E18-A728-4661-9B2C-04E0D549ABFD}" destId="{1B1FF624-35F6-441B-BAE2-BA6B80436C06}" srcOrd="1" destOrd="0" presId="urn:microsoft.com/office/officeart/2005/8/layout/chevron2"/>
    <dgm:cxn modelId="{5B09B894-6AA1-4B80-8D04-9E0B1FD236F3}" type="presParOf" srcId="{4EFF3874-F65F-4211-A85B-2E1D31123F3D}" destId="{E7DEB421-728A-49D3-B488-73B39CA85809}" srcOrd="1" destOrd="0" presId="urn:microsoft.com/office/officeart/2005/8/layout/chevron2"/>
    <dgm:cxn modelId="{0ACD2A59-9FA2-40EC-B9FA-760EE025FA60}" type="presParOf" srcId="{4EFF3874-F65F-4211-A85B-2E1D31123F3D}" destId="{31673388-FDEF-426F-84F7-1C52275276BC}" srcOrd="2" destOrd="0" presId="urn:microsoft.com/office/officeart/2005/8/layout/chevron2"/>
    <dgm:cxn modelId="{D6C5E22F-CBB2-4F52-A3B4-828C57EAA21A}" type="presParOf" srcId="{31673388-FDEF-426F-84F7-1C52275276BC}" destId="{0692E782-CD44-4685-A874-060336CDCAD5}" srcOrd="0" destOrd="0" presId="urn:microsoft.com/office/officeart/2005/8/layout/chevron2"/>
    <dgm:cxn modelId="{8BD9F960-9A88-46E1-885A-2046C93F5CC4}" type="presParOf" srcId="{31673388-FDEF-426F-84F7-1C52275276BC}" destId="{C5466EDE-B6F8-458A-83ED-BBFCD2F83926}" srcOrd="1" destOrd="0" presId="urn:microsoft.com/office/officeart/2005/8/layout/chevron2"/>
    <dgm:cxn modelId="{BE199FDE-C0E7-460C-9C0A-6CE33991F3A3}" type="presParOf" srcId="{4EFF3874-F65F-4211-A85B-2E1D31123F3D}" destId="{841F8737-9E30-4E05-93C8-C2CBE576BC84}" srcOrd="3" destOrd="0" presId="urn:microsoft.com/office/officeart/2005/8/layout/chevron2"/>
    <dgm:cxn modelId="{95C46C76-9EFC-43A9-87B3-8FDA0CB1FCF5}" type="presParOf" srcId="{4EFF3874-F65F-4211-A85B-2E1D31123F3D}" destId="{AFEA6F2A-B29F-4239-AA3B-805EC5712370}" srcOrd="4" destOrd="0" presId="urn:microsoft.com/office/officeart/2005/8/layout/chevron2"/>
    <dgm:cxn modelId="{AF49B3F5-BAA4-4BC0-A048-AA7851618C82}" type="presParOf" srcId="{AFEA6F2A-B29F-4239-AA3B-805EC5712370}" destId="{DFAC0E17-878A-4C96-9A1B-7125D2C42C22}" srcOrd="0" destOrd="0" presId="urn:microsoft.com/office/officeart/2005/8/layout/chevron2"/>
    <dgm:cxn modelId="{0FB63C4B-8993-4EB7-8E92-3B7BC3E372E9}" type="presParOf" srcId="{AFEA6F2A-B29F-4239-AA3B-805EC5712370}" destId="{046D900C-4115-417B-8CBC-C56501A4CECF}" srcOrd="1" destOrd="0" presId="urn:microsoft.com/office/officeart/2005/8/layout/chevron2"/>
    <dgm:cxn modelId="{928D034C-A3A9-48AE-891F-C374CE109272}" type="presParOf" srcId="{4EFF3874-F65F-4211-A85B-2E1D31123F3D}" destId="{BF9496B6-FE7D-48A8-988F-BC04EFA5476B}" srcOrd="5" destOrd="0" presId="urn:microsoft.com/office/officeart/2005/8/layout/chevron2"/>
    <dgm:cxn modelId="{CB406A70-530C-4F4D-B134-98ABAEB040EF}" type="presParOf" srcId="{4EFF3874-F65F-4211-A85B-2E1D31123F3D}" destId="{AB0FDF21-71D7-48F3-BF62-2D9DD58E2ED4}" srcOrd="6" destOrd="0" presId="urn:microsoft.com/office/officeart/2005/8/layout/chevron2"/>
    <dgm:cxn modelId="{DEE3244B-B524-4D1A-9F79-39DB85D0B713}" type="presParOf" srcId="{AB0FDF21-71D7-48F3-BF62-2D9DD58E2ED4}" destId="{F287F257-0797-4D6D-9B7E-060A1DD1EC77}" srcOrd="0" destOrd="0" presId="urn:microsoft.com/office/officeart/2005/8/layout/chevron2"/>
    <dgm:cxn modelId="{7B9981CB-82A3-40B1-A08F-066500F49498}" type="presParOf" srcId="{AB0FDF21-71D7-48F3-BF62-2D9DD58E2ED4}" destId="{90AD2D94-C9DD-40FE-98E4-2956BB68759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1BE02F5-B80F-4476-9CD7-5DC3DBF70712}"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cs-CZ"/>
        </a:p>
      </dgm:t>
    </dgm:pt>
    <dgm:pt modelId="{FD6DF8DA-B804-44ED-8888-1FB3E51F38CC}">
      <dgm:prSet phldrT="[Text]" custT="1"/>
      <dgm:spPr/>
      <dgm:t>
        <a:bodyPr/>
        <a:lstStyle/>
        <a:p>
          <a:r>
            <a:rPr lang="cs-CZ" sz="1600" dirty="0" err="1">
              <a:solidFill>
                <a:schemeClr val="bg1">
                  <a:lumMod val="75000"/>
                </a:schemeClr>
              </a:solidFill>
            </a:rPr>
            <a:t>Survey</a:t>
          </a:r>
          <a:endParaRPr lang="cs-CZ" sz="2700" dirty="0">
            <a:solidFill>
              <a:schemeClr val="bg1">
                <a:lumMod val="75000"/>
              </a:schemeClr>
            </a:solidFill>
          </a:endParaRPr>
        </a:p>
      </dgm:t>
    </dgm:pt>
    <dgm:pt modelId="{D14CADBA-EE6D-423D-B761-456937FF220C}" type="parTrans" cxnId="{13670136-7C2D-4F65-9C28-3ED471ECF858}">
      <dgm:prSet/>
      <dgm:spPr/>
      <dgm:t>
        <a:bodyPr/>
        <a:lstStyle/>
        <a:p>
          <a:endParaRPr lang="cs-CZ"/>
        </a:p>
      </dgm:t>
    </dgm:pt>
    <dgm:pt modelId="{4C14FABB-BB83-4723-8C49-FE2AE1DFB231}" type="sibTrans" cxnId="{13670136-7C2D-4F65-9C28-3ED471ECF858}">
      <dgm:prSet/>
      <dgm:spPr/>
      <dgm:t>
        <a:bodyPr/>
        <a:lstStyle/>
        <a:p>
          <a:endParaRPr lang="cs-CZ"/>
        </a:p>
      </dgm:t>
    </dgm:pt>
    <dgm:pt modelId="{5D60F1B9-993E-4100-BCF2-E4D4FD3B9D9D}">
      <dgm:prSet phldrT="[Text]"/>
      <dgm:spPr/>
      <dgm:t>
        <a:bodyPr/>
        <a:lstStyle/>
        <a:p>
          <a:r>
            <a:rPr lang="cs-CZ" dirty="0" err="1">
              <a:solidFill>
                <a:schemeClr val="bg1">
                  <a:lumMod val="75000"/>
                </a:schemeClr>
              </a:solidFill>
            </a:rPr>
            <a:t>Photography</a:t>
          </a:r>
          <a:endParaRPr lang="cs-CZ" dirty="0">
            <a:solidFill>
              <a:schemeClr val="bg1">
                <a:lumMod val="75000"/>
              </a:schemeClr>
            </a:solidFill>
          </a:endParaRPr>
        </a:p>
      </dgm:t>
    </dgm:pt>
    <dgm:pt modelId="{FA676DE2-66CE-4991-9153-1E6CA3937C60}" type="parTrans" cxnId="{2F7662F5-5125-4F23-9B3B-D69DA8B4E5F3}">
      <dgm:prSet/>
      <dgm:spPr/>
      <dgm:t>
        <a:bodyPr/>
        <a:lstStyle/>
        <a:p>
          <a:endParaRPr lang="cs-CZ"/>
        </a:p>
      </dgm:t>
    </dgm:pt>
    <dgm:pt modelId="{F4A6CBD4-6228-4858-8B1D-CEBA4A9C3C53}" type="sibTrans" cxnId="{2F7662F5-5125-4F23-9B3B-D69DA8B4E5F3}">
      <dgm:prSet/>
      <dgm:spPr/>
      <dgm:t>
        <a:bodyPr/>
        <a:lstStyle/>
        <a:p>
          <a:endParaRPr lang="cs-CZ"/>
        </a:p>
      </dgm:t>
    </dgm:pt>
    <dgm:pt modelId="{9B2F1263-90A2-4B6E-849B-B970D09FB1EB}">
      <dgm:prSet phldrT="[Text]"/>
      <dgm:spPr/>
      <dgm:t>
        <a:bodyPr/>
        <a:lstStyle/>
        <a:p>
          <a:r>
            <a:rPr lang="cs-CZ" dirty="0" err="1">
              <a:solidFill>
                <a:schemeClr val="bg1">
                  <a:lumMod val="75000"/>
                </a:schemeClr>
              </a:solidFill>
            </a:rPr>
            <a:t>Quality</a:t>
          </a:r>
          <a:r>
            <a:rPr lang="cs-CZ" dirty="0">
              <a:solidFill>
                <a:schemeClr val="bg1">
                  <a:lumMod val="75000"/>
                </a:schemeClr>
              </a:solidFill>
            </a:rPr>
            <a:t> </a:t>
          </a:r>
          <a:r>
            <a:rPr lang="cs-CZ" dirty="0" err="1">
              <a:solidFill>
                <a:schemeClr val="bg1">
                  <a:lumMod val="75000"/>
                </a:schemeClr>
              </a:solidFill>
            </a:rPr>
            <a:t>of</a:t>
          </a:r>
          <a:r>
            <a:rPr lang="cs-CZ" dirty="0">
              <a:solidFill>
                <a:schemeClr val="bg1">
                  <a:lumMod val="75000"/>
                </a:schemeClr>
              </a:solidFill>
            </a:rPr>
            <a:t> </a:t>
          </a:r>
          <a:r>
            <a:rPr lang="cs-CZ" dirty="0" err="1">
              <a:solidFill>
                <a:schemeClr val="bg1">
                  <a:lumMod val="75000"/>
                </a:schemeClr>
              </a:solidFill>
            </a:rPr>
            <a:t>paper</a:t>
          </a:r>
          <a:r>
            <a:rPr lang="cs-CZ" dirty="0">
              <a:solidFill>
                <a:schemeClr val="bg1">
                  <a:lumMod val="75000"/>
                </a:schemeClr>
              </a:solidFill>
            </a:rPr>
            <a:t> and </a:t>
          </a:r>
          <a:r>
            <a:rPr lang="cs-CZ" dirty="0" err="1">
              <a:solidFill>
                <a:schemeClr val="bg1">
                  <a:lumMod val="75000"/>
                </a:schemeClr>
              </a:solidFill>
            </a:rPr>
            <a:t>recording</a:t>
          </a:r>
          <a:r>
            <a:rPr lang="cs-CZ" dirty="0">
              <a:solidFill>
                <a:schemeClr val="bg1">
                  <a:lumMod val="75000"/>
                </a:schemeClr>
              </a:solidFill>
            </a:rPr>
            <a:t> media</a:t>
          </a:r>
        </a:p>
      </dgm:t>
    </dgm:pt>
    <dgm:pt modelId="{9E9EE3D2-B895-4A97-883E-060CDDDF49C7}" type="parTrans" cxnId="{00376FC9-9D05-4144-9D52-1D03271F792F}">
      <dgm:prSet/>
      <dgm:spPr/>
      <dgm:t>
        <a:bodyPr/>
        <a:lstStyle/>
        <a:p>
          <a:endParaRPr lang="cs-CZ"/>
        </a:p>
      </dgm:t>
    </dgm:pt>
    <dgm:pt modelId="{B2F71366-4726-408B-A49A-0E2181306D97}" type="sibTrans" cxnId="{00376FC9-9D05-4144-9D52-1D03271F792F}">
      <dgm:prSet/>
      <dgm:spPr/>
      <dgm:t>
        <a:bodyPr/>
        <a:lstStyle/>
        <a:p>
          <a:endParaRPr lang="cs-CZ"/>
        </a:p>
      </dgm:t>
    </dgm:pt>
    <dgm:pt modelId="{2651BDA4-D4F8-49B5-9EFD-A24C45466FD5}">
      <dgm:prSet phldrT="[Text]" custT="1"/>
      <dgm:spPr/>
      <dgm:t>
        <a:bodyPr/>
        <a:lstStyle/>
        <a:p>
          <a:r>
            <a:rPr lang="cs-CZ" sz="1500" dirty="0" err="1"/>
            <a:t>Mechanical</a:t>
          </a:r>
          <a:r>
            <a:rPr lang="cs-CZ" sz="1500" dirty="0"/>
            <a:t> </a:t>
          </a:r>
          <a:r>
            <a:rPr lang="cs-CZ" sz="1600" dirty="0" err="1"/>
            <a:t>cleaning</a:t>
          </a:r>
          <a:endParaRPr lang="cs-CZ" sz="1500" dirty="0"/>
        </a:p>
      </dgm:t>
    </dgm:pt>
    <dgm:pt modelId="{B6281CC9-D2B1-447E-9049-AB6C265D33F5}" type="parTrans" cxnId="{526517EF-9D6A-4F57-89E6-EE617D27DA11}">
      <dgm:prSet/>
      <dgm:spPr/>
      <dgm:t>
        <a:bodyPr/>
        <a:lstStyle/>
        <a:p>
          <a:endParaRPr lang="cs-CZ"/>
        </a:p>
      </dgm:t>
    </dgm:pt>
    <dgm:pt modelId="{F5FFAFD6-B601-4AF0-8C31-32DB32E4E020}" type="sibTrans" cxnId="{526517EF-9D6A-4F57-89E6-EE617D27DA11}">
      <dgm:prSet/>
      <dgm:spPr/>
      <dgm:t>
        <a:bodyPr/>
        <a:lstStyle/>
        <a:p>
          <a:endParaRPr lang="cs-CZ"/>
        </a:p>
      </dgm:t>
    </dgm:pt>
    <dgm:pt modelId="{C04AD695-B56A-4246-9AE1-1515F3DE390F}">
      <dgm:prSet phldrT="[Text]"/>
      <dgm:spPr/>
      <dgm:t>
        <a:bodyPr/>
        <a:lstStyle/>
        <a:p>
          <a:r>
            <a:rPr lang="cs-CZ" dirty="0" err="1"/>
            <a:t>Sponges</a:t>
          </a:r>
          <a:r>
            <a:rPr lang="cs-CZ" dirty="0"/>
            <a:t>, </a:t>
          </a:r>
          <a:r>
            <a:rPr lang="cs-CZ" dirty="0" err="1"/>
            <a:t>rubbers</a:t>
          </a:r>
          <a:r>
            <a:rPr lang="cs-CZ" dirty="0"/>
            <a:t>, </a:t>
          </a:r>
          <a:r>
            <a:rPr lang="cs-CZ" dirty="0" err="1"/>
            <a:t>spatulas</a:t>
          </a:r>
          <a:r>
            <a:rPr lang="cs-CZ" dirty="0"/>
            <a:t>, </a:t>
          </a:r>
          <a:r>
            <a:rPr lang="cs-CZ" dirty="0" err="1"/>
            <a:t>scalpels</a:t>
          </a:r>
          <a:r>
            <a:rPr lang="cs-CZ" dirty="0"/>
            <a:t>, </a:t>
          </a:r>
          <a:r>
            <a:rPr lang="cs-CZ" dirty="0" err="1"/>
            <a:t>vacuum</a:t>
          </a:r>
          <a:r>
            <a:rPr lang="cs-CZ" dirty="0"/>
            <a:t> </a:t>
          </a:r>
          <a:r>
            <a:rPr lang="cs-CZ" dirty="0" err="1"/>
            <a:t>cleaners</a:t>
          </a:r>
          <a:endParaRPr lang="cs-CZ" dirty="0"/>
        </a:p>
      </dgm:t>
    </dgm:pt>
    <dgm:pt modelId="{CE80BD29-2F21-424A-9D8C-DF436C0E173A}" type="parTrans" cxnId="{88A3FB45-DFC2-40C5-8ECC-22FFB2678F63}">
      <dgm:prSet/>
      <dgm:spPr/>
      <dgm:t>
        <a:bodyPr/>
        <a:lstStyle/>
        <a:p>
          <a:endParaRPr lang="cs-CZ"/>
        </a:p>
      </dgm:t>
    </dgm:pt>
    <dgm:pt modelId="{54D70CE9-C951-449D-8DE8-60393F70755E}" type="sibTrans" cxnId="{88A3FB45-DFC2-40C5-8ECC-22FFB2678F63}">
      <dgm:prSet/>
      <dgm:spPr/>
      <dgm:t>
        <a:bodyPr/>
        <a:lstStyle/>
        <a:p>
          <a:endParaRPr lang="cs-CZ"/>
        </a:p>
      </dgm:t>
    </dgm:pt>
    <dgm:pt modelId="{A01033D6-3CDA-4F0F-AC46-3FDD75BBD853}">
      <dgm:prSet phldrT="[Text]" custT="1"/>
      <dgm:spPr/>
      <dgm:t>
        <a:bodyPr/>
        <a:lstStyle/>
        <a:p>
          <a:r>
            <a:rPr lang="cs-CZ" sz="1500" dirty="0" err="1">
              <a:solidFill>
                <a:schemeClr val="bg1">
                  <a:lumMod val="75000"/>
                </a:schemeClr>
              </a:solidFill>
            </a:rPr>
            <a:t>Water</a:t>
          </a:r>
          <a:r>
            <a:rPr lang="cs-CZ" sz="1500" dirty="0">
              <a:solidFill>
                <a:schemeClr val="bg1">
                  <a:lumMod val="75000"/>
                </a:schemeClr>
              </a:solidFill>
            </a:rPr>
            <a:t> </a:t>
          </a:r>
          <a:r>
            <a:rPr lang="cs-CZ" sz="1500" dirty="0" err="1">
              <a:solidFill>
                <a:schemeClr val="bg1">
                  <a:lumMod val="75000"/>
                </a:schemeClr>
              </a:solidFill>
            </a:rPr>
            <a:t>based</a:t>
          </a:r>
          <a:r>
            <a:rPr lang="cs-CZ" sz="1500" dirty="0">
              <a:solidFill>
                <a:schemeClr val="bg1">
                  <a:lumMod val="75000"/>
                </a:schemeClr>
              </a:solidFill>
            </a:rPr>
            <a:t> </a:t>
          </a:r>
          <a:r>
            <a:rPr lang="cs-CZ" sz="1600" dirty="0" err="1">
              <a:solidFill>
                <a:schemeClr val="bg1">
                  <a:lumMod val="75000"/>
                </a:schemeClr>
              </a:solidFill>
            </a:rPr>
            <a:t>cleaning</a:t>
          </a:r>
          <a:endParaRPr lang="cs-CZ" sz="1500" dirty="0">
            <a:solidFill>
              <a:schemeClr val="bg1">
                <a:lumMod val="75000"/>
              </a:schemeClr>
            </a:solidFill>
          </a:endParaRPr>
        </a:p>
      </dgm:t>
    </dgm:pt>
    <dgm:pt modelId="{F1C3D868-A044-4B48-A4FC-959723625217}" type="parTrans" cxnId="{36F0ABD0-EFA4-4A5E-A7D2-310C7A81CCF4}">
      <dgm:prSet/>
      <dgm:spPr/>
      <dgm:t>
        <a:bodyPr/>
        <a:lstStyle/>
        <a:p>
          <a:endParaRPr lang="cs-CZ"/>
        </a:p>
      </dgm:t>
    </dgm:pt>
    <dgm:pt modelId="{A74731CB-089C-46C9-A3C0-41BE6B744F8E}" type="sibTrans" cxnId="{36F0ABD0-EFA4-4A5E-A7D2-310C7A81CCF4}">
      <dgm:prSet/>
      <dgm:spPr/>
      <dgm:t>
        <a:bodyPr/>
        <a:lstStyle/>
        <a:p>
          <a:endParaRPr lang="cs-CZ"/>
        </a:p>
      </dgm:t>
    </dgm:pt>
    <dgm:pt modelId="{A8FCA184-5010-41CB-B63C-13C1B8F21624}">
      <dgm:prSet phldrT="[Text]"/>
      <dgm:spPr/>
      <dgm:t>
        <a:bodyPr/>
        <a:lstStyle/>
        <a:p>
          <a:r>
            <a:rPr lang="cs-CZ" dirty="0" err="1">
              <a:solidFill>
                <a:schemeClr val="bg1">
                  <a:lumMod val="75000"/>
                </a:schemeClr>
              </a:solidFill>
            </a:rPr>
            <a:t>Pure</a:t>
          </a:r>
          <a:r>
            <a:rPr lang="cs-CZ" dirty="0">
              <a:solidFill>
                <a:schemeClr val="bg1">
                  <a:lumMod val="75000"/>
                </a:schemeClr>
              </a:solidFill>
            </a:rPr>
            <a:t> (</a:t>
          </a:r>
          <a:r>
            <a:rPr lang="cs-CZ" dirty="0" err="1">
              <a:solidFill>
                <a:schemeClr val="bg1">
                  <a:lumMod val="75000"/>
                </a:schemeClr>
              </a:solidFill>
            </a:rPr>
            <a:t>warm</a:t>
          </a:r>
          <a:r>
            <a:rPr lang="cs-CZ" dirty="0">
              <a:solidFill>
                <a:schemeClr val="bg1">
                  <a:lumMod val="75000"/>
                </a:schemeClr>
              </a:solidFill>
            </a:rPr>
            <a:t>) </a:t>
          </a:r>
          <a:r>
            <a:rPr lang="cs-CZ" dirty="0" err="1">
              <a:solidFill>
                <a:schemeClr val="bg1">
                  <a:lumMod val="75000"/>
                </a:schemeClr>
              </a:solidFill>
            </a:rPr>
            <a:t>water</a:t>
          </a:r>
          <a:r>
            <a:rPr lang="cs-CZ" dirty="0">
              <a:solidFill>
                <a:schemeClr val="bg1">
                  <a:lumMod val="75000"/>
                </a:schemeClr>
              </a:solidFill>
            </a:rPr>
            <a:t> </a:t>
          </a:r>
          <a:r>
            <a:rPr lang="cs-CZ" dirty="0" err="1">
              <a:solidFill>
                <a:schemeClr val="bg1">
                  <a:lumMod val="75000"/>
                </a:schemeClr>
              </a:solidFill>
            </a:rPr>
            <a:t>with</a:t>
          </a:r>
          <a:r>
            <a:rPr lang="cs-CZ" dirty="0">
              <a:solidFill>
                <a:schemeClr val="bg1">
                  <a:lumMod val="75000"/>
                </a:schemeClr>
              </a:solidFill>
            </a:rPr>
            <a:t> </a:t>
          </a:r>
          <a:r>
            <a:rPr lang="cs-CZ" dirty="0" err="1">
              <a:solidFill>
                <a:schemeClr val="bg1">
                  <a:lumMod val="75000"/>
                </a:schemeClr>
              </a:solidFill>
            </a:rPr>
            <a:t>optional</a:t>
          </a:r>
          <a:r>
            <a:rPr lang="cs-CZ" dirty="0">
              <a:solidFill>
                <a:schemeClr val="bg1">
                  <a:lumMod val="75000"/>
                </a:schemeClr>
              </a:solidFill>
            </a:rPr>
            <a:t> </a:t>
          </a:r>
          <a:r>
            <a:rPr lang="cs-CZ" dirty="0" err="1">
              <a:solidFill>
                <a:schemeClr val="bg1">
                  <a:lumMod val="75000"/>
                </a:schemeClr>
              </a:solidFill>
            </a:rPr>
            <a:t>addition</a:t>
          </a:r>
          <a:r>
            <a:rPr lang="cs-CZ" dirty="0">
              <a:solidFill>
                <a:schemeClr val="bg1">
                  <a:lumMod val="75000"/>
                </a:schemeClr>
              </a:solidFill>
            </a:rPr>
            <a:t> </a:t>
          </a:r>
          <a:r>
            <a:rPr lang="cs-CZ" dirty="0" err="1">
              <a:solidFill>
                <a:schemeClr val="bg1">
                  <a:lumMod val="75000"/>
                </a:schemeClr>
              </a:solidFill>
            </a:rPr>
            <a:t>of</a:t>
          </a:r>
          <a:r>
            <a:rPr lang="cs-CZ" dirty="0">
              <a:solidFill>
                <a:schemeClr val="bg1">
                  <a:lumMod val="75000"/>
                </a:schemeClr>
              </a:solidFill>
            </a:rPr>
            <a:t> </a:t>
          </a:r>
          <a:r>
            <a:rPr lang="cs-CZ" dirty="0" err="1">
              <a:solidFill>
                <a:schemeClr val="bg1">
                  <a:lumMod val="75000"/>
                </a:schemeClr>
              </a:solidFill>
            </a:rPr>
            <a:t>surfactants</a:t>
          </a:r>
          <a:endParaRPr lang="cs-CZ" dirty="0">
            <a:solidFill>
              <a:schemeClr val="bg1">
                <a:lumMod val="75000"/>
              </a:schemeClr>
            </a:solidFill>
          </a:endParaRPr>
        </a:p>
      </dgm:t>
    </dgm:pt>
    <dgm:pt modelId="{5862E892-ADB5-4277-9249-01C2EFB35F5D}" type="parTrans" cxnId="{B2CAEF5C-4C25-43DA-A052-6F71A1A90F73}">
      <dgm:prSet/>
      <dgm:spPr/>
      <dgm:t>
        <a:bodyPr/>
        <a:lstStyle/>
        <a:p>
          <a:endParaRPr lang="cs-CZ"/>
        </a:p>
      </dgm:t>
    </dgm:pt>
    <dgm:pt modelId="{653EEF60-4CB0-4B97-AA7F-D9B5632D8672}" type="sibTrans" cxnId="{B2CAEF5C-4C25-43DA-A052-6F71A1A90F73}">
      <dgm:prSet/>
      <dgm:spPr/>
      <dgm:t>
        <a:bodyPr/>
        <a:lstStyle/>
        <a:p>
          <a:endParaRPr lang="cs-CZ"/>
        </a:p>
      </dgm:t>
    </dgm:pt>
    <dgm:pt modelId="{6D32221E-4DF5-4669-AE30-0655A5F59F65}">
      <dgm:prSet phldrT="[Text]"/>
      <dgm:spPr/>
      <dgm:t>
        <a:bodyPr/>
        <a:lstStyle/>
        <a:p>
          <a:r>
            <a:rPr lang="cs-CZ" dirty="0">
              <a:solidFill>
                <a:schemeClr val="bg1">
                  <a:lumMod val="75000"/>
                </a:schemeClr>
              </a:solidFill>
            </a:rPr>
            <a:t>In </a:t>
          </a:r>
          <a:r>
            <a:rPr lang="cs-CZ" dirty="0" err="1">
              <a:solidFill>
                <a:schemeClr val="bg1">
                  <a:lumMod val="75000"/>
                </a:schemeClr>
              </a:solidFill>
            </a:rPr>
            <a:t>bath</a:t>
          </a:r>
          <a:r>
            <a:rPr lang="cs-CZ" dirty="0">
              <a:solidFill>
                <a:schemeClr val="bg1">
                  <a:lumMod val="75000"/>
                </a:schemeClr>
              </a:solidFill>
            </a:rPr>
            <a:t> </a:t>
          </a:r>
          <a:r>
            <a:rPr lang="cs-CZ" dirty="0" err="1">
              <a:solidFill>
                <a:schemeClr val="bg1">
                  <a:lumMod val="75000"/>
                </a:schemeClr>
              </a:solidFill>
            </a:rPr>
            <a:t>or</a:t>
          </a:r>
          <a:r>
            <a:rPr lang="cs-CZ" dirty="0">
              <a:solidFill>
                <a:schemeClr val="bg1">
                  <a:lumMod val="75000"/>
                </a:schemeClr>
              </a:solidFill>
            </a:rPr>
            <a:t> </a:t>
          </a:r>
          <a:r>
            <a:rPr lang="cs-CZ" dirty="0" err="1">
              <a:solidFill>
                <a:schemeClr val="bg1">
                  <a:lumMod val="75000"/>
                </a:schemeClr>
              </a:solidFill>
            </a:rPr>
            <a:t>poured</a:t>
          </a:r>
          <a:r>
            <a:rPr lang="cs-CZ" dirty="0">
              <a:solidFill>
                <a:schemeClr val="bg1">
                  <a:lumMod val="75000"/>
                </a:schemeClr>
              </a:solidFill>
            </a:rPr>
            <a:t> </a:t>
          </a:r>
          <a:r>
            <a:rPr lang="cs-CZ" dirty="0" err="1">
              <a:solidFill>
                <a:schemeClr val="bg1">
                  <a:lumMod val="75000"/>
                </a:schemeClr>
              </a:solidFill>
            </a:rPr>
            <a:t>through</a:t>
          </a:r>
          <a:r>
            <a:rPr lang="cs-CZ" dirty="0">
              <a:solidFill>
                <a:schemeClr val="bg1">
                  <a:lumMod val="75000"/>
                </a:schemeClr>
              </a:solidFill>
            </a:rPr>
            <a:t> on </a:t>
          </a:r>
          <a:r>
            <a:rPr lang="cs-CZ" dirty="0" err="1">
              <a:solidFill>
                <a:schemeClr val="bg1">
                  <a:lumMod val="75000"/>
                </a:schemeClr>
              </a:solidFill>
            </a:rPr>
            <a:t>vacuum</a:t>
          </a:r>
          <a:r>
            <a:rPr lang="cs-CZ" dirty="0">
              <a:solidFill>
                <a:schemeClr val="bg1">
                  <a:lumMod val="75000"/>
                </a:schemeClr>
              </a:solidFill>
            </a:rPr>
            <a:t> table</a:t>
          </a:r>
        </a:p>
      </dgm:t>
    </dgm:pt>
    <dgm:pt modelId="{C9C76FDA-45E0-48E6-B79B-8A4DEB605D9E}" type="parTrans" cxnId="{6B401438-A015-4D62-83D0-CDF032101929}">
      <dgm:prSet/>
      <dgm:spPr/>
      <dgm:t>
        <a:bodyPr/>
        <a:lstStyle/>
        <a:p>
          <a:endParaRPr lang="cs-CZ"/>
        </a:p>
      </dgm:t>
    </dgm:pt>
    <dgm:pt modelId="{12907942-91A5-4515-9A78-57E9B964BACD}" type="sibTrans" cxnId="{6B401438-A015-4D62-83D0-CDF032101929}">
      <dgm:prSet/>
      <dgm:spPr/>
      <dgm:t>
        <a:bodyPr/>
        <a:lstStyle/>
        <a:p>
          <a:endParaRPr lang="cs-CZ"/>
        </a:p>
      </dgm:t>
    </dgm:pt>
    <dgm:pt modelId="{D015DBBF-71AA-4086-9145-B908BF6B0F70}">
      <dgm:prSet phldrT="[Text]"/>
      <dgm:spPr/>
      <dgm:t>
        <a:bodyPr/>
        <a:lstStyle/>
        <a:p>
          <a:r>
            <a:rPr lang="cs-CZ" dirty="0">
              <a:solidFill>
                <a:schemeClr val="bg1">
                  <a:lumMod val="75000"/>
                </a:schemeClr>
              </a:solidFill>
            </a:rPr>
            <a:t>Typology (</a:t>
          </a:r>
          <a:r>
            <a:rPr lang="cs-CZ" dirty="0" err="1">
              <a:solidFill>
                <a:schemeClr val="bg1">
                  <a:lumMod val="75000"/>
                </a:schemeClr>
              </a:solidFill>
            </a:rPr>
            <a:t>book</a:t>
          </a:r>
          <a:r>
            <a:rPr lang="cs-CZ" dirty="0">
              <a:solidFill>
                <a:schemeClr val="bg1">
                  <a:lumMod val="75000"/>
                </a:schemeClr>
              </a:solidFill>
            </a:rPr>
            <a:t>, </a:t>
          </a:r>
          <a:r>
            <a:rPr lang="cs-CZ" dirty="0" err="1">
              <a:solidFill>
                <a:schemeClr val="bg1">
                  <a:lumMod val="75000"/>
                </a:schemeClr>
              </a:solidFill>
            </a:rPr>
            <a:t>flat</a:t>
          </a:r>
          <a:r>
            <a:rPr lang="cs-CZ" dirty="0">
              <a:solidFill>
                <a:schemeClr val="bg1">
                  <a:lumMod val="75000"/>
                </a:schemeClr>
              </a:solidFill>
            </a:rPr>
            <a:t> </a:t>
          </a:r>
          <a:r>
            <a:rPr lang="cs-CZ" dirty="0" err="1">
              <a:solidFill>
                <a:schemeClr val="bg1">
                  <a:lumMod val="75000"/>
                </a:schemeClr>
              </a:solidFill>
            </a:rPr>
            <a:t>piece</a:t>
          </a:r>
          <a:r>
            <a:rPr lang="cs-CZ" dirty="0">
              <a:solidFill>
                <a:schemeClr val="bg1">
                  <a:lumMod val="75000"/>
                </a:schemeClr>
              </a:solidFill>
            </a:rPr>
            <a:t>…)</a:t>
          </a:r>
        </a:p>
      </dgm:t>
    </dgm:pt>
    <dgm:pt modelId="{E9883BC2-C56F-4663-8851-53700A0D99D3}" type="parTrans" cxnId="{3CABD363-369F-41BD-8944-F85610F5756F}">
      <dgm:prSet/>
      <dgm:spPr/>
      <dgm:t>
        <a:bodyPr/>
        <a:lstStyle/>
        <a:p>
          <a:endParaRPr lang="cs-CZ"/>
        </a:p>
      </dgm:t>
    </dgm:pt>
    <dgm:pt modelId="{E8C894D7-BDDC-41F4-9D63-E6C655255665}" type="sibTrans" cxnId="{3CABD363-369F-41BD-8944-F85610F5756F}">
      <dgm:prSet/>
      <dgm:spPr/>
      <dgm:t>
        <a:bodyPr/>
        <a:lstStyle/>
        <a:p>
          <a:endParaRPr lang="cs-CZ"/>
        </a:p>
      </dgm:t>
    </dgm:pt>
    <dgm:pt modelId="{EF9B851C-2338-4301-AA88-36D18753E216}">
      <dgm:prSet phldrT="[Text]"/>
      <dgm:spPr/>
      <dgm:t>
        <a:bodyPr/>
        <a:lstStyle/>
        <a:p>
          <a:r>
            <a:rPr lang="cs-CZ" dirty="0" err="1"/>
            <a:t>Dust</a:t>
          </a:r>
          <a:r>
            <a:rPr lang="cs-CZ" dirty="0"/>
            <a:t>, </a:t>
          </a:r>
          <a:r>
            <a:rPr lang="cs-CZ" dirty="0" err="1"/>
            <a:t>molds</a:t>
          </a:r>
          <a:r>
            <a:rPr lang="cs-CZ" dirty="0"/>
            <a:t>, </a:t>
          </a:r>
          <a:r>
            <a:rPr lang="cs-CZ" dirty="0" err="1"/>
            <a:t>soot</a:t>
          </a:r>
          <a:r>
            <a:rPr lang="cs-CZ" dirty="0"/>
            <a:t>, </a:t>
          </a:r>
          <a:r>
            <a:rPr lang="cs-CZ" dirty="0" err="1"/>
            <a:t>etc</a:t>
          </a:r>
          <a:r>
            <a:rPr lang="cs-CZ" dirty="0"/>
            <a:t>.</a:t>
          </a:r>
        </a:p>
      </dgm:t>
    </dgm:pt>
    <dgm:pt modelId="{893C8B46-82E6-4A01-98AC-009E830C929B}" type="parTrans" cxnId="{6AB14DB3-D944-42E7-BEEF-609268724B9F}">
      <dgm:prSet/>
      <dgm:spPr/>
      <dgm:t>
        <a:bodyPr/>
        <a:lstStyle/>
        <a:p>
          <a:endParaRPr lang="cs-CZ"/>
        </a:p>
      </dgm:t>
    </dgm:pt>
    <dgm:pt modelId="{479EA2CF-AFEF-40D8-8B8A-0EDC159632D0}" type="sibTrans" cxnId="{6AB14DB3-D944-42E7-BEEF-609268724B9F}">
      <dgm:prSet/>
      <dgm:spPr/>
      <dgm:t>
        <a:bodyPr/>
        <a:lstStyle/>
        <a:p>
          <a:endParaRPr lang="cs-CZ"/>
        </a:p>
      </dgm:t>
    </dgm:pt>
    <dgm:pt modelId="{97F10A04-06C2-42F6-B96B-0AF28CF18F2A}">
      <dgm:prSet phldrT="[Text]"/>
      <dgm:spPr/>
      <dgm:t>
        <a:bodyPr/>
        <a:lstStyle/>
        <a:p>
          <a:r>
            <a:rPr lang="cs-CZ" dirty="0" err="1">
              <a:solidFill>
                <a:schemeClr val="bg1">
                  <a:lumMod val="75000"/>
                </a:schemeClr>
              </a:solidFill>
            </a:rPr>
            <a:t>Stains</a:t>
          </a:r>
          <a:r>
            <a:rPr lang="cs-CZ" dirty="0">
              <a:solidFill>
                <a:schemeClr val="bg1">
                  <a:lumMod val="75000"/>
                </a:schemeClr>
              </a:solidFill>
            </a:rPr>
            <a:t>, </a:t>
          </a:r>
          <a:r>
            <a:rPr lang="cs-CZ" dirty="0" err="1">
              <a:solidFill>
                <a:schemeClr val="bg1">
                  <a:lumMod val="75000"/>
                </a:schemeClr>
              </a:solidFill>
            </a:rPr>
            <a:t>old</a:t>
          </a:r>
          <a:r>
            <a:rPr lang="cs-CZ" dirty="0">
              <a:solidFill>
                <a:schemeClr val="bg1">
                  <a:lumMod val="75000"/>
                </a:schemeClr>
              </a:solidFill>
            </a:rPr>
            <a:t> </a:t>
          </a:r>
          <a:r>
            <a:rPr lang="cs-CZ" dirty="0" err="1">
              <a:solidFill>
                <a:schemeClr val="bg1">
                  <a:lumMod val="75000"/>
                </a:schemeClr>
              </a:solidFill>
            </a:rPr>
            <a:t>sizing</a:t>
          </a:r>
          <a:r>
            <a:rPr lang="cs-CZ" dirty="0">
              <a:solidFill>
                <a:schemeClr val="bg1">
                  <a:lumMod val="75000"/>
                </a:schemeClr>
              </a:solidFill>
            </a:rPr>
            <a:t> </a:t>
          </a:r>
          <a:r>
            <a:rPr lang="cs-CZ" dirty="0" err="1">
              <a:solidFill>
                <a:schemeClr val="bg1">
                  <a:lumMod val="75000"/>
                </a:schemeClr>
              </a:solidFill>
            </a:rPr>
            <a:t>agents</a:t>
          </a:r>
          <a:r>
            <a:rPr lang="cs-CZ" dirty="0">
              <a:solidFill>
                <a:schemeClr val="bg1">
                  <a:lumMod val="75000"/>
                </a:schemeClr>
              </a:solidFill>
            </a:rPr>
            <a:t>, </a:t>
          </a:r>
          <a:r>
            <a:rPr lang="cs-CZ" dirty="0" err="1">
              <a:solidFill>
                <a:schemeClr val="bg1">
                  <a:lumMod val="75000"/>
                </a:schemeClr>
              </a:solidFill>
            </a:rPr>
            <a:t>etc</a:t>
          </a:r>
          <a:endParaRPr lang="cs-CZ" dirty="0">
            <a:solidFill>
              <a:schemeClr val="bg1">
                <a:lumMod val="75000"/>
              </a:schemeClr>
            </a:solidFill>
          </a:endParaRPr>
        </a:p>
      </dgm:t>
    </dgm:pt>
    <dgm:pt modelId="{D2744E07-2873-4555-8A95-0A29CC1CDE6E}" type="parTrans" cxnId="{352DF58B-E189-4FBE-B923-02BE9EC36235}">
      <dgm:prSet/>
      <dgm:spPr/>
      <dgm:t>
        <a:bodyPr/>
        <a:lstStyle/>
        <a:p>
          <a:endParaRPr lang="cs-CZ"/>
        </a:p>
      </dgm:t>
    </dgm:pt>
    <dgm:pt modelId="{ED9F3969-47BB-4294-AD5E-A276A01A1F19}" type="sibTrans" cxnId="{352DF58B-E189-4FBE-B923-02BE9EC36235}">
      <dgm:prSet/>
      <dgm:spPr/>
      <dgm:t>
        <a:bodyPr/>
        <a:lstStyle/>
        <a:p>
          <a:endParaRPr lang="cs-CZ"/>
        </a:p>
      </dgm:t>
    </dgm:pt>
    <dgm:pt modelId="{6F624FB8-0A7F-4B6A-AE1B-A7AAC3E9FD4D}">
      <dgm:prSet phldrT="[Text]"/>
      <dgm:spPr/>
      <dgm:t>
        <a:bodyPr/>
        <a:lstStyle/>
        <a:p>
          <a:r>
            <a:rPr lang="cs-CZ" dirty="0" err="1">
              <a:solidFill>
                <a:schemeClr val="bg1">
                  <a:lumMod val="75000"/>
                </a:schemeClr>
              </a:solidFill>
            </a:rPr>
            <a:t>Other</a:t>
          </a:r>
          <a:r>
            <a:rPr lang="cs-CZ" dirty="0">
              <a:solidFill>
                <a:schemeClr val="bg1">
                  <a:lumMod val="75000"/>
                </a:schemeClr>
              </a:solidFill>
            </a:rPr>
            <a:t>  </a:t>
          </a:r>
          <a:r>
            <a:rPr lang="cs-CZ" dirty="0" err="1">
              <a:solidFill>
                <a:schemeClr val="bg1">
                  <a:lumMod val="75000"/>
                </a:schemeClr>
              </a:solidFill>
            </a:rPr>
            <a:t>cleaning</a:t>
          </a:r>
          <a:endParaRPr lang="cs-CZ" dirty="0">
            <a:solidFill>
              <a:schemeClr val="bg1">
                <a:lumMod val="75000"/>
              </a:schemeClr>
            </a:solidFill>
          </a:endParaRPr>
        </a:p>
      </dgm:t>
    </dgm:pt>
    <dgm:pt modelId="{F2C64574-41F5-4FDE-AFE9-373791B7A305}" type="parTrans" cxnId="{EEF6D061-6842-4225-ACEF-CC86C85565C9}">
      <dgm:prSet/>
      <dgm:spPr/>
      <dgm:t>
        <a:bodyPr/>
        <a:lstStyle/>
        <a:p>
          <a:endParaRPr lang="cs-CZ"/>
        </a:p>
      </dgm:t>
    </dgm:pt>
    <dgm:pt modelId="{1F51029C-537A-450F-9EC2-FDD90F9E505E}" type="sibTrans" cxnId="{EEF6D061-6842-4225-ACEF-CC86C85565C9}">
      <dgm:prSet/>
      <dgm:spPr/>
      <dgm:t>
        <a:bodyPr/>
        <a:lstStyle/>
        <a:p>
          <a:endParaRPr lang="cs-CZ"/>
        </a:p>
      </dgm:t>
    </dgm:pt>
    <dgm:pt modelId="{B7626062-CC77-43D7-900C-1C3879B2AA3C}">
      <dgm:prSet phldrT="[Text]"/>
      <dgm:spPr/>
      <dgm:t>
        <a:bodyPr/>
        <a:lstStyle/>
        <a:p>
          <a:r>
            <a:rPr lang="cs-CZ" dirty="0" err="1">
              <a:solidFill>
                <a:schemeClr val="bg1">
                  <a:lumMod val="75000"/>
                </a:schemeClr>
              </a:solidFill>
            </a:rPr>
            <a:t>Cleaning</a:t>
          </a:r>
          <a:r>
            <a:rPr lang="cs-CZ" dirty="0">
              <a:solidFill>
                <a:schemeClr val="bg1">
                  <a:lumMod val="75000"/>
                </a:schemeClr>
              </a:solidFill>
            </a:rPr>
            <a:t> </a:t>
          </a:r>
          <a:r>
            <a:rPr lang="cs-CZ" dirty="0" err="1">
              <a:solidFill>
                <a:schemeClr val="bg1">
                  <a:lumMod val="75000"/>
                </a:schemeClr>
              </a:solidFill>
            </a:rPr>
            <a:t>with</a:t>
          </a:r>
          <a:r>
            <a:rPr lang="cs-CZ" dirty="0">
              <a:solidFill>
                <a:schemeClr val="bg1">
                  <a:lumMod val="75000"/>
                </a:schemeClr>
              </a:solidFill>
            </a:rPr>
            <a:t> </a:t>
          </a:r>
          <a:r>
            <a:rPr lang="cs-CZ" dirty="0" err="1">
              <a:solidFill>
                <a:schemeClr val="bg1">
                  <a:lumMod val="75000"/>
                </a:schemeClr>
              </a:solidFill>
            </a:rPr>
            <a:t>organic</a:t>
          </a:r>
          <a:r>
            <a:rPr lang="cs-CZ" dirty="0">
              <a:solidFill>
                <a:schemeClr val="bg1">
                  <a:lumMod val="75000"/>
                </a:schemeClr>
              </a:solidFill>
            </a:rPr>
            <a:t> </a:t>
          </a:r>
          <a:r>
            <a:rPr lang="cs-CZ" dirty="0" err="1">
              <a:solidFill>
                <a:schemeClr val="bg1">
                  <a:lumMod val="75000"/>
                </a:schemeClr>
              </a:solidFill>
            </a:rPr>
            <a:t>solvents</a:t>
          </a:r>
          <a:endParaRPr lang="cs-CZ" dirty="0">
            <a:solidFill>
              <a:schemeClr val="bg1">
                <a:lumMod val="75000"/>
              </a:schemeClr>
            </a:solidFill>
          </a:endParaRPr>
        </a:p>
      </dgm:t>
    </dgm:pt>
    <dgm:pt modelId="{B140C6A0-CB0E-4CE8-8873-293173EC44CB}" type="parTrans" cxnId="{43260C32-8657-4FB8-957F-87A667D231BD}">
      <dgm:prSet/>
      <dgm:spPr/>
      <dgm:t>
        <a:bodyPr/>
        <a:lstStyle/>
        <a:p>
          <a:endParaRPr lang="cs-CZ"/>
        </a:p>
      </dgm:t>
    </dgm:pt>
    <dgm:pt modelId="{E3A5A175-D601-4255-8D72-A3432C809B1A}" type="sibTrans" cxnId="{43260C32-8657-4FB8-957F-87A667D231BD}">
      <dgm:prSet/>
      <dgm:spPr/>
      <dgm:t>
        <a:bodyPr/>
        <a:lstStyle/>
        <a:p>
          <a:endParaRPr lang="cs-CZ"/>
        </a:p>
      </dgm:t>
    </dgm:pt>
    <dgm:pt modelId="{D9BC9CEA-D3E6-4A3B-A75D-7791EE9E57CC}">
      <dgm:prSet phldrT="[Text]"/>
      <dgm:spPr/>
      <dgm:t>
        <a:bodyPr/>
        <a:lstStyle/>
        <a:p>
          <a:r>
            <a:rPr lang="cs-CZ" dirty="0" err="1">
              <a:solidFill>
                <a:schemeClr val="bg1">
                  <a:lumMod val="75000"/>
                </a:schemeClr>
              </a:solidFill>
            </a:rPr>
            <a:t>Paper</a:t>
          </a:r>
          <a:r>
            <a:rPr lang="cs-CZ" dirty="0">
              <a:solidFill>
                <a:schemeClr val="bg1">
                  <a:lumMod val="75000"/>
                </a:schemeClr>
              </a:solidFill>
            </a:rPr>
            <a:t> </a:t>
          </a:r>
          <a:r>
            <a:rPr lang="cs-CZ" dirty="0" err="1">
              <a:solidFill>
                <a:schemeClr val="bg1">
                  <a:lumMod val="75000"/>
                </a:schemeClr>
              </a:solidFill>
            </a:rPr>
            <a:t>bleaching</a:t>
          </a:r>
          <a:endParaRPr lang="cs-CZ" dirty="0">
            <a:solidFill>
              <a:schemeClr val="bg1">
                <a:lumMod val="75000"/>
              </a:schemeClr>
            </a:solidFill>
          </a:endParaRPr>
        </a:p>
      </dgm:t>
    </dgm:pt>
    <dgm:pt modelId="{06C6B106-338D-4C33-BFFC-F223A232621E}" type="parTrans" cxnId="{3999AEA0-D3DF-411E-ADD9-71CE905013D3}">
      <dgm:prSet/>
      <dgm:spPr/>
      <dgm:t>
        <a:bodyPr/>
        <a:lstStyle/>
        <a:p>
          <a:endParaRPr lang="cs-CZ"/>
        </a:p>
      </dgm:t>
    </dgm:pt>
    <dgm:pt modelId="{05B9E7D6-7D75-4AA0-BE13-ACC9412F30F3}" type="sibTrans" cxnId="{3999AEA0-D3DF-411E-ADD9-71CE905013D3}">
      <dgm:prSet/>
      <dgm:spPr/>
      <dgm:t>
        <a:bodyPr/>
        <a:lstStyle/>
        <a:p>
          <a:endParaRPr lang="cs-CZ"/>
        </a:p>
      </dgm:t>
    </dgm:pt>
    <dgm:pt modelId="{4EFF3874-F65F-4211-A85B-2E1D31123F3D}" type="pres">
      <dgm:prSet presAssocID="{71BE02F5-B80F-4476-9CD7-5DC3DBF70712}" presName="linearFlow" presStyleCnt="0">
        <dgm:presLayoutVars>
          <dgm:dir/>
          <dgm:animLvl val="lvl"/>
          <dgm:resizeHandles val="exact"/>
        </dgm:presLayoutVars>
      </dgm:prSet>
      <dgm:spPr/>
    </dgm:pt>
    <dgm:pt modelId="{EBEC1E18-A728-4661-9B2C-04E0D549ABFD}" type="pres">
      <dgm:prSet presAssocID="{FD6DF8DA-B804-44ED-8888-1FB3E51F38CC}" presName="composite" presStyleCnt="0"/>
      <dgm:spPr/>
    </dgm:pt>
    <dgm:pt modelId="{CB962D18-605C-4C40-9F25-CB05D18F1F35}" type="pres">
      <dgm:prSet presAssocID="{FD6DF8DA-B804-44ED-8888-1FB3E51F38CC}" presName="parentText" presStyleLbl="alignNode1" presStyleIdx="0" presStyleCnt="4" custLinFactNeighborY="123">
        <dgm:presLayoutVars>
          <dgm:chMax val="1"/>
          <dgm:bulletEnabled val="1"/>
        </dgm:presLayoutVars>
      </dgm:prSet>
      <dgm:spPr/>
    </dgm:pt>
    <dgm:pt modelId="{1B1FF624-35F6-441B-BAE2-BA6B80436C06}" type="pres">
      <dgm:prSet presAssocID="{FD6DF8DA-B804-44ED-8888-1FB3E51F38CC}" presName="descendantText" presStyleLbl="alignAcc1" presStyleIdx="0" presStyleCnt="4" custLinFactNeighborY="189">
        <dgm:presLayoutVars>
          <dgm:bulletEnabled val="1"/>
        </dgm:presLayoutVars>
      </dgm:prSet>
      <dgm:spPr/>
    </dgm:pt>
    <dgm:pt modelId="{E7DEB421-728A-49D3-B488-73B39CA85809}" type="pres">
      <dgm:prSet presAssocID="{4C14FABB-BB83-4723-8C49-FE2AE1DFB231}" presName="sp" presStyleCnt="0"/>
      <dgm:spPr/>
    </dgm:pt>
    <dgm:pt modelId="{31673388-FDEF-426F-84F7-1C52275276BC}" type="pres">
      <dgm:prSet presAssocID="{2651BDA4-D4F8-49B5-9EFD-A24C45466FD5}" presName="composite" presStyleCnt="0"/>
      <dgm:spPr/>
    </dgm:pt>
    <dgm:pt modelId="{0692E782-CD44-4685-A874-060336CDCAD5}" type="pres">
      <dgm:prSet presAssocID="{2651BDA4-D4F8-49B5-9EFD-A24C45466FD5}" presName="parentText" presStyleLbl="alignNode1" presStyleIdx="1" presStyleCnt="4">
        <dgm:presLayoutVars>
          <dgm:chMax val="1"/>
          <dgm:bulletEnabled val="1"/>
        </dgm:presLayoutVars>
      </dgm:prSet>
      <dgm:spPr/>
    </dgm:pt>
    <dgm:pt modelId="{C5466EDE-B6F8-458A-83ED-BBFCD2F83926}" type="pres">
      <dgm:prSet presAssocID="{2651BDA4-D4F8-49B5-9EFD-A24C45466FD5}" presName="descendantText" presStyleLbl="alignAcc1" presStyleIdx="1" presStyleCnt="4">
        <dgm:presLayoutVars>
          <dgm:bulletEnabled val="1"/>
        </dgm:presLayoutVars>
      </dgm:prSet>
      <dgm:spPr/>
    </dgm:pt>
    <dgm:pt modelId="{841F8737-9E30-4E05-93C8-C2CBE576BC84}" type="pres">
      <dgm:prSet presAssocID="{F5FFAFD6-B601-4AF0-8C31-32DB32E4E020}" presName="sp" presStyleCnt="0"/>
      <dgm:spPr/>
    </dgm:pt>
    <dgm:pt modelId="{AFEA6F2A-B29F-4239-AA3B-805EC5712370}" type="pres">
      <dgm:prSet presAssocID="{A01033D6-3CDA-4F0F-AC46-3FDD75BBD853}" presName="composite" presStyleCnt="0"/>
      <dgm:spPr/>
    </dgm:pt>
    <dgm:pt modelId="{DFAC0E17-878A-4C96-9A1B-7125D2C42C22}" type="pres">
      <dgm:prSet presAssocID="{A01033D6-3CDA-4F0F-AC46-3FDD75BBD853}" presName="parentText" presStyleLbl="alignNode1" presStyleIdx="2" presStyleCnt="4" custLinFactNeighborY="123">
        <dgm:presLayoutVars>
          <dgm:chMax val="1"/>
          <dgm:bulletEnabled val="1"/>
        </dgm:presLayoutVars>
      </dgm:prSet>
      <dgm:spPr/>
    </dgm:pt>
    <dgm:pt modelId="{046D900C-4115-417B-8CBC-C56501A4CECF}" type="pres">
      <dgm:prSet presAssocID="{A01033D6-3CDA-4F0F-AC46-3FDD75BBD853}" presName="descendantText" presStyleLbl="alignAcc1" presStyleIdx="2" presStyleCnt="4" custLinFactNeighborY="189">
        <dgm:presLayoutVars>
          <dgm:bulletEnabled val="1"/>
        </dgm:presLayoutVars>
      </dgm:prSet>
      <dgm:spPr/>
    </dgm:pt>
    <dgm:pt modelId="{BF9496B6-FE7D-48A8-988F-BC04EFA5476B}" type="pres">
      <dgm:prSet presAssocID="{A74731CB-089C-46C9-A3C0-41BE6B744F8E}" presName="sp" presStyleCnt="0"/>
      <dgm:spPr/>
    </dgm:pt>
    <dgm:pt modelId="{AB0FDF21-71D7-48F3-BF62-2D9DD58E2ED4}" type="pres">
      <dgm:prSet presAssocID="{6F624FB8-0A7F-4B6A-AE1B-A7AAC3E9FD4D}" presName="composite" presStyleCnt="0"/>
      <dgm:spPr/>
    </dgm:pt>
    <dgm:pt modelId="{F287F257-0797-4D6D-9B7E-060A1DD1EC77}" type="pres">
      <dgm:prSet presAssocID="{6F624FB8-0A7F-4B6A-AE1B-A7AAC3E9FD4D}" presName="parentText" presStyleLbl="alignNode1" presStyleIdx="3" presStyleCnt="4" custLinFactNeighborY="123">
        <dgm:presLayoutVars>
          <dgm:chMax val="1"/>
          <dgm:bulletEnabled val="1"/>
        </dgm:presLayoutVars>
      </dgm:prSet>
      <dgm:spPr/>
    </dgm:pt>
    <dgm:pt modelId="{90AD2D94-C9DD-40FE-98E4-2956BB687595}" type="pres">
      <dgm:prSet presAssocID="{6F624FB8-0A7F-4B6A-AE1B-A7AAC3E9FD4D}" presName="descendantText" presStyleLbl="alignAcc1" presStyleIdx="3" presStyleCnt="4">
        <dgm:presLayoutVars>
          <dgm:bulletEnabled val="1"/>
        </dgm:presLayoutVars>
      </dgm:prSet>
      <dgm:spPr/>
    </dgm:pt>
  </dgm:ptLst>
  <dgm:cxnLst>
    <dgm:cxn modelId="{0C386304-955C-4A6F-8D39-A37A504F93FE}" type="presOf" srcId="{A01033D6-3CDA-4F0F-AC46-3FDD75BBD853}" destId="{DFAC0E17-878A-4C96-9A1B-7125D2C42C22}" srcOrd="0" destOrd="0" presId="urn:microsoft.com/office/officeart/2005/8/layout/chevron2"/>
    <dgm:cxn modelId="{7D962C0D-7CFF-416F-8CD6-0AB48F3C44D2}" type="presOf" srcId="{A8FCA184-5010-41CB-B63C-13C1B8F21624}" destId="{046D900C-4115-417B-8CBC-C56501A4CECF}" srcOrd="0" destOrd="1" presId="urn:microsoft.com/office/officeart/2005/8/layout/chevron2"/>
    <dgm:cxn modelId="{A2A9022D-F09B-42F8-9B58-0B9391CDE6EE}" type="presOf" srcId="{C04AD695-B56A-4246-9AE1-1515F3DE390F}" destId="{C5466EDE-B6F8-458A-83ED-BBFCD2F83926}" srcOrd="0" destOrd="1" presId="urn:microsoft.com/office/officeart/2005/8/layout/chevron2"/>
    <dgm:cxn modelId="{43260C32-8657-4FB8-957F-87A667D231BD}" srcId="{6F624FB8-0A7F-4B6A-AE1B-A7AAC3E9FD4D}" destId="{B7626062-CC77-43D7-900C-1C3879B2AA3C}" srcOrd="0" destOrd="0" parTransId="{B140C6A0-CB0E-4CE8-8873-293173EC44CB}" sibTransId="{E3A5A175-D601-4255-8D72-A3432C809B1A}"/>
    <dgm:cxn modelId="{13670136-7C2D-4F65-9C28-3ED471ECF858}" srcId="{71BE02F5-B80F-4476-9CD7-5DC3DBF70712}" destId="{FD6DF8DA-B804-44ED-8888-1FB3E51F38CC}" srcOrd="0" destOrd="0" parTransId="{D14CADBA-EE6D-423D-B761-456937FF220C}" sibTransId="{4C14FABB-BB83-4723-8C49-FE2AE1DFB231}"/>
    <dgm:cxn modelId="{6B401438-A015-4D62-83D0-CDF032101929}" srcId="{A01033D6-3CDA-4F0F-AC46-3FDD75BBD853}" destId="{6D32221E-4DF5-4669-AE30-0655A5F59F65}" srcOrd="2" destOrd="0" parTransId="{C9C76FDA-45E0-48E6-B79B-8A4DEB605D9E}" sibTransId="{12907942-91A5-4515-9A78-57E9B964BACD}"/>
    <dgm:cxn modelId="{A4429038-EE50-4A8B-B108-6113BA601151}" type="presOf" srcId="{5D60F1B9-993E-4100-BCF2-E4D4FD3B9D9D}" destId="{1B1FF624-35F6-441B-BAE2-BA6B80436C06}" srcOrd="0" destOrd="0" presId="urn:microsoft.com/office/officeart/2005/8/layout/chevron2"/>
    <dgm:cxn modelId="{B2CAEF5C-4C25-43DA-A052-6F71A1A90F73}" srcId="{A01033D6-3CDA-4F0F-AC46-3FDD75BBD853}" destId="{A8FCA184-5010-41CB-B63C-13C1B8F21624}" srcOrd="1" destOrd="0" parTransId="{5862E892-ADB5-4277-9249-01C2EFB35F5D}" sibTransId="{653EEF60-4CB0-4B97-AA7F-D9B5632D8672}"/>
    <dgm:cxn modelId="{1867E85D-208F-4C25-A7E3-8314B11F9EC4}" type="presOf" srcId="{71BE02F5-B80F-4476-9CD7-5DC3DBF70712}" destId="{4EFF3874-F65F-4211-A85B-2E1D31123F3D}" srcOrd="0" destOrd="0" presId="urn:microsoft.com/office/officeart/2005/8/layout/chevron2"/>
    <dgm:cxn modelId="{EEF6D061-6842-4225-ACEF-CC86C85565C9}" srcId="{71BE02F5-B80F-4476-9CD7-5DC3DBF70712}" destId="{6F624FB8-0A7F-4B6A-AE1B-A7AAC3E9FD4D}" srcOrd="3" destOrd="0" parTransId="{F2C64574-41F5-4FDE-AFE9-373791B7A305}" sibTransId="{1F51029C-537A-450F-9EC2-FDD90F9E505E}"/>
    <dgm:cxn modelId="{3CABD363-369F-41BD-8944-F85610F5756F}" srcId="{FD6DF8DA-B804-44ED-8888-1FB3E51F38CC}" destId="{D015DBBF-71AA-4086-9145-B908BF6B0F70}" srcOrd="1" destOrd="0" parTransId="{E9883BC2-C56F-4663-8851-53700A0D99D3}" sibTransId="{E8C894D7-BDDC-41F4-9D63-E6C655255665}"/>
    <dgm:cxn modelId="{88A3FB45-DFC2-40C5-8ECC-22FFB2678F63}" srcId="{2651BDA4-D4F8-49B5-9EFD-A24C45466FD5}" destId="{C04AD695-B56A-4246-9AE1-1515F3DE390F}" srcOrd="1" destOrd="0" parTransId="{CE80BD29-2F21-424A-9D8C-DF436C0E173A}" sibTransId="{54D70CE9-C951-449D-8DE8-60393F70755E}"/>
    <dgm:cxn modelId="{A0203148-9548-4A0E-9FF3-71A276F2D83A}" type="presOf" srcId="{D9BC9CEA-D3E6-4A3B-A75D-7791EE9E57CC}" destId="{90AD2D94-C9DD-40FE-98E4-2956BB687595}" srcOrd="0" destOrd="1" presId="urn:microsoft.com/office/officeart/2005/8/layout/chevron2"/>
    <dgm:cxn modelId="{F355D94D-5D29-4D77-AED9-82904B268702}" type="presOf" srcId="{6F624FB8-0A7F-4B6A-AE1B-A7AAC3E9FD4D}" destId="{F287F257-0797-4D6D-9B7E-060A1DD1EC77}" srcOrd="0" destOrd="0" presId="urn:microsoft.com/office/officeart/2005/8/layout/chevron2"/>
    <dgm:cxn modelId="{DBEDD57A-9315-45D4-AEF9-7DBC7859A48E}" type="presOf" srcId="{6D32221E-4DF5-4669-AE30-0655A5F59F65}" destId="{046D900C-4115-417B-8CBC-C56501A4CECF}" srcOrd="0" destOrd="2" presId="urn:microsoft.com/office/officeart/2005/8/layout/chevron2"/>
    <dgm:cxn modelId="{7FCC557C-1BDA-4A1C-99A6-5632655C5044}" type="presOf" srcId="{FD6DF8DA-B804-44ED-8888-1FB3E51F38CC}" destId="{CB962D18-605C-4C40-9F25-CB05D18F1F35}" srcOrd="0" destOrd="0" presId="urn:microsoft.com/office/officeart/2005/8/layout/chevron2"/>
    <dgm:cxn modelId="{352DF58B-E189-4FBE-B923-02BE9EC36235}" srcId="{A01033D6-3CDA-4F0F-AC46-3FDD75BBD853}" destId="{97F10A04-06C2-42F6-B96B-0AF28CF18F2A}" srcOrd="0" destOrd="0" parTransId="{D2744E07-2873-4555-8A95-0A29CC1CDE6E}" sibTransId="{ED9F3969-47BB-4294-AD5E-A276A01A1F19}"/>
    <dgm:cxn modelId="{D9EE9B99-2CE5-4BF3-826B-CB464B250E9E}" type="presOf" srcId="{9B2F1263-90A2-4B6E-849B-B970D09FB1EB}" destId="{1B1FF624-35F6-441B-BAE2-BA6B80436C06}" srcOrd="0" destOrd="2" presId="urn:microsoft.com/office/officeart/2005/8/layout/chevron2"/>
    <dgm:cxn modelId="{BC1E789E-B3B6-4FE7-99CA-464BF530A8DD}" type="presOf" srcId="{B7626062-CC77-43D7-900C-1C3879B2AA3C}" destId="{90AD2D94-C9DD-40FE-98E4-2956BB687595}" srcOrd="0" destOrd="0" presId="urn:microsoft.com/office/officeart/2005/8/layout/chevron2"/>
    <dgm:cxn modelId="{3999AEA0-D3DF-411E-ADD9-71CE905013D3}" srcId="{6F624FB8-0A7F-4B6A-AE1B-A7AAC3E9FD4D}" destId="{D9BC9CEA-D3E6-4A3B-A75D-7791EE9E57CC}" srcOrd="1" destOrd="0" parTransId="{06C6B106-338D-4C33-BFFC-F223A232621E}" sibTransId="{05B9E7D6-7D75-4AA0-BE13-ACC9412F30F3}"/>
    <dgm:cxn modelId="{A02A83A2-54E7-43E7-97BF-B5F580FFCACB}" type="presOf" srcId="{EF9B851C-2338-4301-AA88-36D18753E216}" destId="{C5466EDE-B6F8-458A-83ED-BBFCD2F83926}" srcOrd="0" destOrd="0" presId="urn:microsoft.com/office/officeart/2005/8/layout/chevron2"/>
    <dgm:cxn modelId="{4C8019A3-1A5E-44FD-8874-206358BD10BB}" type="presOf" srcId="{97F10A04-06C2-42F6-B96B-0AF28CF18F2A}" destId="{046D900C-4115-417B-8CBC-C56501A4CECF}" srcOrd="0" destOrd="0" presId="urn:microsoft.com/office/officeart/2005/8/layout/chevron2"/>
    <dgm:cxn modelId="{6AB14DB3-D944-42E7-BEEF-609268724B9F}" srcId="{2651BDA4-D4F8-49B5-9EFD-A24C45466FD5}" destId="{EF9B851C-2338-4301-AA88-36D18753E216}" srcOrd="0" destOrd="0" parTransId="{893C8B46-82E6-4A01-98AC-009E830C929B}" sibTransId="{479EA2CF-AFEF-40D8-8B8A-0EDC159632D0}"/>
    <dgm:cxn modelId="{F77A98BD-9649-4227-872A-E0ED59B0455D}" type="presOf" srcId="{D015DBBF-71AA-4086-9145-B908BF6B0F70}" destId="{1B1FF624-35F6-441B-BAE2-BA6B80436C06}" srcOrd="0" destOrd="1" presId="urn:microsoft.com/office/officeart/2005/8/layout/chevron2"/>
    <dgm:cxn modelId="{00376FC9-9D05-4144-9D52-1D03271F792F}" srcId="{FD6DF8DA-B804-44ED-8888-1FB3E51F38CC}" destId="{9B2F1263-90A2-4B6E-849B-B970D09FB1EB}" srcOrd="2" destOrd="0" parTransId="{9E9EE3D2-B895-4A97-883E-060CDDDF49C7}" sibTransId="{B2F71366-4726-408B-A49A-0E2181306D97}"/>
    <dgm:cxn modelId="{36F0ABD0-EFA4-4A5E-A7D2-310C7A81CCF4}" srcId="{71BE02F5-B80F-4476-9CD7-5DC3DBF70712}" destId="{A01033D6-3CDA-4F0F-AC46-3FDD75BBD853}" srcOrd="2" destOrd="0" parTransId="{F1C3D868-A044-4B48-A4FC-959723625217}" sibTransId="{A74731CB-089C-46C9-A3C0-41BE6B744F8E}"/>
    <dgm:cxn modelId="{526517EF-9D6A-4F57-89E6-EE617D27DA11}" srcId="{71BE02F5-B80F-4476-9CD7-5DC3DBF70712}" destId="{2651BDA4-D4F8-49B5-9EFD-A24C45466FD5}" srcOrd="1" destOrd="0" parTransId="{B6281CC9-D2B1-447E-9049-AB6C265D33F5}" sibTransId="{F5FFAFD6-B601-4AF0-8C31-32DB32E4E020}"/>
    <dgm:cxn modelId="{2F7662F5-5125-4F23-9B3B-D69DA8B4E5F3}" srcId="{FD6DF8DA-B804-44ED-8888-1FB3E51F38CC}" destId="{5D60F1B9-993E-4100-BCF2-E4D4FD3B9D9D}" srcOrd="0" destOrd="0" parTransId="{FA676DE2-66CE-4991-9153-1E6CA3937C60}" sibTransId="{F4A6CBD4-6228-4858-8B1D-CEBA4A9C3C53}"/>
    <dgm:cxn modelId="{A10B54FB-E09C-4305-9D24-C906A32D2A59}" type="presOf" srcId="{2651BDA4-D4F8-49B5-9EFD-A24C45466FD5}" destId="{0692E782-CD44-4685-A874-060336CDCAD5}" srcOrd="0" destOrd="0" presId="urn:microsoft.com/office/officeart/2005/8/layout/chevron2"/>
    <dgm:cxn modelId="{E9B9D829-1F71-44AC-A9D9-F1BF14E61DC8}" type="presParOf" srcId="{4EFF3874-F65F-4211-A85B-2E1D31123F3D}" destId="{EBEC1E18-A728-4661-9B2C-04E0D549ABFD}" srcOrd="0" destOrd="0" presId="urn:microsoft.com/office/officeart/2005/8/layout/chevron2"/>
    <dgm:cxn modelId="{8601EF13-424F-4F79-A555-47A3E109198E}" type="presParOf" srcId="{EBEC1E18-A728-4661-9B2C-04E0D549ABFD}" destId="{CB962D18-605C-4C40-9F25-CB05D18F1F35}" srcOrd="0" destOrd="0" presId="urn:microsoft.com/office/officeart/2005/8/layout/chevron2"/>
    <dgm:cxn modelId="{7299208E-A26B-4E9B-A924-93280F23EB6A}" type="presParOf" srcId="{EBEC1E18-A728-4661-9B2C-04E0D549ABFD}" destId="{1B1FF624-35F6-441B-BAE2-BA6B80436C06}" srcOrd="1" destOrd="0" presId="urn:microsoft.com/office/officeart/2005/8/layout/chevron2"/>
    <dgm:cxn modelId="{5B09B894-6AA1-4B80-8D04-9E0B1FD236F3}" type="presParOf" srcId="{4EFF3874-F65F-4211-A85B-2E1D31123F3D}" destId="{E7DEB421-728A-49D3-B488-73B39CA85809}" srcOrd="1" destOrd="0" presId="urn:microsoft.com/office/officeart/2005/8/layout/chevron2"/>
    <dgm:cxn modelId="{0ACD2A59-9FA2-40EC-B9FA-760EE025FA60}" type="presParOf" srcId="{4EFF3874-F65F-4211-A85B-2E1D31123F3D}" destId="{31673388-FDEF-426F-84F7-1C52275276BC}" srcOrd="2" destOrd="0" presId="urn:microsoft.com/office/officeart/2005/8/layout/chevron2"/>
    <dgm:cxn modelId="{D6C5E22F-CBB2-4F52-A3B4-828C57EAA21A}" type="presParOf" srcId="{31673388-FDEF-426F-84F7-1C52275276BC}" destId="{0692E782-CD44-4685-A874-060336CDCAD5}" srcOrd="0" destOrd="0" presId="urn:microsoft.com/office/officeart/2005/8/layout/chevron2"/>
    <dgm:cxn modelId="{8BD9F960-9A88-46E1-885A-2046C93F5CC4}" type="presParOf" srcId="{31673388-FDEF-426F-84F7-1C52275276BC}" destId="{C5466EDE-B6F8-458A-83ED-BBFCD2F83926}" srcOrd="1" destOrd="0" presId="urn:microsoft.com/office/officeart/2005/8/layout/chevron2"/>
    <dgm:cxn modelId="{BE199FDE-C0E7-460C-9C0A-6CE33991F3A3}" type="presParOf" srcId="{4EFF3874-F65F-4211-A85B-2E1D31123F3D}" destId="{841F8737-9E30-4E05-93C8-C2CBE576BC84}" srcOrd="3" destOrd="0" presId="urn:microsoft.com/office/officeart/2005/8/layout/chevron2"/>
    <dgm:cxn modelId="{95C46C76-9EFC-43A9-87B3-8FDA0CB1FCF5}" type="presParOf" srcId="{4EFF3874-F65F-4211-A85B-2E1D31123F3D}" destId="{AFEA6F2A-B29F-4239-AA3B-805EC5712370}" srcOrd="4" destOrd="0" presId="urn:microsoft.com/office/officeart/2005/8/layout/chevron2"/>
    <dgm:cxn modelId="{AF49B3F5-BAA4-4BC0-A048-AA7851618C82}" type="presParOf" srcId="{AFEA6F2A-B29F-4239-AA3B-805EC5712370}" destId="{DFAC0E17-878A-4C96-9A1B-7125D2C42C22}" srcOrd="0" destOrd="0" presId="urn:microsoft.com/office/officeart/2005/8/layout/chevron2"/>
    <dgm:cxn modelId="{0FB63C4B-8993-4EB7-8E92-3B7BC3E372E9}" type="presParOf" srcId="{AFEA6F2A-B29F-4239-AA3B-805EC5712370}" destId="{046D900C-4115-417B-8CBC-C56501A4CECF}" srcOrd="1" destOrd="0" presId="urn:microsoft.com/office/officeart/2005/8/layout/chevron2"/>
    <dgm:cxn modelId="{928D034C-A3A9-48AE-891F-C374CE109272}" type="presParOf" srcId="{4EFF3874-F65F-4211-A85B-2E1D31123F3D}" destId="{BF9496B6-FE7D-48A8-988F-BC04EFA5476B}" srcOrd="5" destOrd="0" presId="urn:microsoft.com/office/officeart/2005/8/layout/chevron2"/>
    <dgm:cxn modelId="{CB406A70-530C-4F4D-B134-98ABAEB040EF}" type="presParOf" srcId="{4EFF3874-F65F-4211-A85B-2E1D31123F3D}" destId="{AB0FDF21-71D7-48F3-BF62-2D9DD58E2ED4}" srcOrd="6" destOrd="0" presId="urn:microsoft.com/office/officeart/2005/8/layout/chevron2"/>
    <dgm:cxn modelId="{DEE3244B-B524-4D1A-9F79-39DB85D0B713}" type="presParOf" srcId="{AB0FDF21-71D7-48F3-BF62-2D9DD58E2ED4}" destId="{F287F257-0797-4D6D-9B7E-060A1DD1EC77}" srcOrd="0" destOrd="0" presId="urn:microsoft.com/office/officeart/2005/8/layout/chevron2"/>
    <dgm:cxn modelId="{7B9981CB-82A3-40B1-A08F-066500F49498}" type="presParOf" srcId="{AB0FDF21-71D7-48F3-BF62-2D9DD58E2ED4}" destId="{90AD2D94-C9DD-40FE-98E4-2956BB68759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1BE02F5-B80F-4476-9CD7-5DC3DBF70712}"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cs-CZ"/>
        </a:p>
      </dgm:t>
    </dgm:pt>
    <dgm:pt modelId="{FD6DF8DA-B804-44ED-8888-1FB3E51F38CC}">
      <dgm:prSet phldrT="[Text]" custT="1"/>
      <dgm:spPr/>
      <dgm:t>
        <a:bodyPr/>
        <a:lstStyle/>
        <a:p>
          <a:r>
            <a:rPr lang="cs-CZ" sz="1600" dirty="0" err="1">
              <a:solidFill>
                <a:schemeClr val="bg1">
                  <a:lumMod val="75000"/>
                </a:schemeClr>
              </a:solidFill>
            </a:rPr>
            <a:t>Survey</a:t>
          </a:r>
          <a:endParaRPr lang="cs-CZ" sz="2700" dirty="0">
            <a:solidFill>
              <a:schemeClr val="bg1">
                <a:lumMod val="75000"/>
              </a:schemeClr>
            </a:solidFill>
          </a:endParaRPr>
        </a:p>
      </dgm:t>
    </dgm:pt>
    <dgm:pt modelId="{D14CADBA-EE6D-423D-B761-456937FF220C}" type="parTrans" cxnId="{13670136-7C2D-4F65-9C28-3ED471ECF858}">
      <dgm:prSet/>
      <dgm:spPr/>
      <dgm:t>
        <a:bodyPr/>
        <a:lstStyle/>
        <a:p>
          <a:endParaRPr lang="cs-CZ"/>
        </a:p>
      </dgm:t>
    </dgm:pt>
    <dgm:pt modelId="{4C14FABB-BB83-4723-8C49-FE2AE1DFB231}" type="sibTrans" cxnId="{13670136-7C2D-4F65-9C28-3ED471ECF858}">
      <dgm:prSet/>
      <dgm:spPr/>
      <dgm:t>
        <a:bodyPr/>
        <a:lstStyle/>
        <a:p>
          <a:endParaRPr lang="cs-CZ"/>
        </a:p>
      </dgm:t>
    </dgm:pt>
    <dgm:pt modelId="{5D60F1B9-993E-4100-BCF2-E4D4FD3B9D9D}">
      <dgm:prSet phldrT="[Text]"/>
      <dgm:spPr/>
      <dgm:t>
        <a:bodyPr/>
        <a:lstStyle/>
        <a:p>
          <a:r>
            <a:rPr lang="cs-CZ" dirty="0" err="1">
              <a:solidFill>
                <a:schemeClr val="bg1">
                  <a:lumMod val="75000"/>
                </a:schemeClr>
              </a:solidFill>
            </a:rPr>
            <a:t>Photography</a:t>
          </a:r>
          <a:endParaRPr lang="cs-CZ" dirty="0">
            <a:solidFill>
              <a:schemeClr val="bg1">
                <a:lumMod val="75000"/>
              </a:schemeClr>
            </a:solidFill>
          </a:endParaRPr>
        </a:p>
      </dgm:t>
    </dgm:pt>
    <dgm:pt modelId="{FA676DE2-66CE-4991-9153-1E6CA3937C60}" type="parTrans" cxnId="{2F7662F5-5125-4F23-9B3B-D69DA8B4E5F3}">
      <dgm:prSet/>
      <dgm:spPr/>
      <dgm:t>
        <a:bodyPr/>
        <a:lstStyle/>
        <a:p>
          <a:endParaRPr lang="cs-CZ"/>
        </a:p>
      </dgm:t>
    </dgm:pt>
    <dgm:pt modelId="{F4A6CBD4-6228-4858-8B1D-CEBA4A9C3C53}" type="sibTrans" cxnId="{2F7662F5-5125-4F23-9B3B-D69DA8B4E5F3}">
      <dgm:prSet/>
      <dgm:spPr/>
      <dgm:t>
        <a:bodyPr/>
        <a:lstStyle/>
        <a:p>
          <a:endParaRPr lang="cs-CZ"/>
        </a:p>
      </dgm:t>
    </dgm:pt>
    <dgm:pt modelId="{9B2F1263-90A2-4B6E-849B-B970D09FB1EB}">
      <dgm:prSet phldrT="[Text]"/>
      <dgm:spPr/>
      <dgm:t>
        <a:bodyPr/>
        <a:lstStyle/>
        <a:p>
          <a:r>
            <a:rPr lang="cs-CZ" dirty="0" err="1">
              <a:solidFill>
                <a:schemeClr val="bg1">
                  <a:lumMod val="75000"/>
                </a:schemeClr>
              </a:solidFill>
            </a:rPr>
            <a:t>Quality</a:t>
          </a:r>
          <a:r>
            <a:rPr lang="cs-CZ" dirty="0">
              <a:solidFill>
                <a:schemeClr val="bg1">
                  <a:lumMod val="75000"/>
                </a:schemeClr>
              </a:solidFill>
            </a:rPr>
            <a:t> </a:t>
          </a:r>
          <a:r>
            <a:rPr lang="cs-CZ" dirty="0" err="1">
              <a:solidFill>
                <a:schemeClr val="bg1">
                  <a:lumMod val="75000"/>
                </a:schemeClr>
              </a:solidFill>
            </a:rPr>
            <a:t>of</a:t>
          </a:r>
          <a:r>
            <a:rPr lang="cs-CZ" dirty="0">
              <a:solidFill>
                <a:schemeClr val="bg1">
                  <a:lumMod val="75000"/>
                </a:schemeClr>
              </a:solidFill>
            </a:rPr>
            <a:t> </a:t>
          </a:r>
          <a:r>
            <a:rPr lang="cs-CZ" dirty="0" err="1">
              <a:solidFill>
                <a:schemeClr val="bg1">
                  <a:lumMod val="75000"/>
                </a:schemeClr>
              </a:solidFill>
            </a:rPr>
            <a:t>paper</a:t>
          </a:r>
          <a:r>
            <a:rPr lang="cs-CZ" dirty="0">
              <a:solidFill>
                <a:schemeClr val="bg1">
                  <a:lumMod val="75000"/>
                </a:schemeClr>
              </a:solidFill>
            </a:rPr>
            <a:t> and </a:t>
          </a:r>
          <a:r>
            <a:rPr lang="cs-CZ" dirty="0" err="1">
              <a:solidFill>
                <a:schemeClr val="bg1">
                  <a:lumMod val="75000"/>
                </a:schemeClr>
              </a:solidFill>
            </a:rPr>
            <a:t>recording</a:t>
          </a:r>
          <a:r>
            <a:rPr lang="cs-CZ" dirty="0">
              <a:solidFill>
                <a:schemeClr val="bg1">
                  <a:lumMod val="75000"/>
                </a:schemeClr>
              </a:solidFill>
            </a:rPr>
            <a:t> media</a:t>
          </a:r>
        </a:p>
      </dgm:t>
    </dgm:pt>
    <dgm:pt modelId="{9E9EE3D2-B895-4A97-883E-060CDDDF49C7}" type="parTrans" cxnId="{00376FC9-9D05-4144-9D52-1D03271F792F}">
      <dgm:prSet/>
      <dgm:spPr/>
      <dgm:t>
        <a:bodyPr/>
        <a:lstStyle/>
        <a:p>
          <a:endParaRPr lang="cs-CZ"/>
        </a:p>
      </dgm:t>
    </dgm:pt>
    <dgm:pt modelId="{B2F71366-4726-408B-A49A-0E2181306D97}" type="sibTrans" cxnId="{00376FC9-9D05-4144-9D52-1D03271F792F}">
      <dgm:prSet/>
      <dgm:spPr/>
      <dgm:t>
        <a:bodyPr/>
        <a:lstStyle/>
        <a:p>
          <a:endParaRPr lang="cs-CZ"/>
        </a:p>
      </dgm:t>
    </dgm:pt>
    <dgm:pt modelId="{2651BDA4-D4F8-49B5-9EFD-A24C45466FD5}">
      <dgm:prSet phldrT="[Text]" custT="1"/>
      <dgm:spPr/>
      <dgm:t>
        <a:bodyPr/>
        <a:lstStyle/>
        <a:p>
          <a:r>
            <a:rPr lang="cs-CZ" sz="1500" dirty="0" err="1">
              <a:solidFill>
                <a:schemeClr val="bg1">
                  <a:lumMod val="75000"/>
                </a:schemeClr>
              </a:solidFill>
            </a:rPr>
            <a:t>Mechanical</a:t>
          </a:r>
          <a:r>
            <a:rPr lang="cs-CZ" sz="1500" dirty="0">
              <a:solidFill>
                <a:schemeClr val="bg1">
                  <a:lumMod val="75000"/>
                </a:schemeClr>
              </a:solidFill>
            </a:rPr>
            <a:t> </a:t>
          </a:r>
          <a:r>
            <a:rPr lang="cs-CZ" sz="1600" dirty="0" err="1">
              <a:solidFill>
                <a:schemeClr val="bg1">
                  <a:lumMod val="75000"/>
                </a:schemeClr>
              </a:solidFill>
            </a:rPr>
            <a:t>cleaning</a:t>
          </a:r>
          <a:endParaRPr lang="cs-CZ" sz="1500" dirty="0">
            <a:solidFill>
              <a:schemeClr val="bg1">
                <a:lumMod val="75000"/>
              </a:schemeClr>
            </a:solidFill>
          </a:endParaRPr>
        </a:p>
      </dgm:t>
    </dgm:pt>
    <dgm:pt modelId="{B6281CC9-D2B1-447E-9049-AB6C265D33F5}" type="parTrans" cxnId="{526517EF-9D6A-4F57-89E6-EE617D27DA11}">
      <dgm:prSet/>
      <dgm:spPr/>
      <dgm:t>
        <a:bodyPr/>
        <a:lstStyle/>
        <a:p>
          <a:endParaRPr lang="cs-CZ"/>
        </a:p>
      </dgm:t>
    </dgm:pt>
    <dgm:pt modelId="{F5FFAFD6-B601-4AF0-8C31-32DB32E4E020}" type="sibTrans" cxnId="{526517EF-9D6A-4F57-89E6-EE617D27DA11}">
      <dgm:prSet/>
      <dgm:spPr/>
      <dgm:t>
        <a:bodyPr/>
        <a:lstStyle/>
        <a:p>
          <a:endParaRPr lang="cs-CZ"/>
        </a:p>
      </dgm:t>
    </dgm:pt>
    <dgm:pt modelId="{C04AD695-B56A-4246-9AE1-1515F3DE390F}">
      <dgm:prSet phldrT="[Text]"/>
      <dgm:spPr/>
      <dgm:t>
        <a:bodyPr/>
        <a:lstStyle/>
        <a:p>
          <a:r>
            <a:rPr lang="cs-CZ" dirty="0" err="1">
              <a:solidFill>
                <a:schemeClr val="bg1">
                  <a:lumMod val="75000"/>
                </a:schemeClr>
              </a:solidFill>
            </a:rPr>
            <a:t>Sponges</a:t>
          </a:r>
          <a:r>
            <a:rPr lang="cs-CZ" dirty="0">
              <a:solidFill>
                <a:schemeClr val="bg1">
                  <a:lumMod val="75000"/>
                </a:schemeClr>
              </a:solidFill>
            </a:rPr>
            <a:t>, </a:t>
          </a:r>
          <a:r>
            <a:rPr lang="cs-CZ" dirty="0" err="1">
              <a:solidFill>
                <a:schemeClr val="bg1">
                  <a:lumMod val="75000"/>
                </a:schemeClr>
              </a:solidFill>
            </a:rPr>
            <a:t>rubbers</a:t>
          </a:r>
          <a:r>
            <a:rPr lang="cs-CZ" dirty="0">
              <a:solidFill>
                <a:schemeClr val="bg1">
                  <a:lumMod val="75000"/>
                </a:schemeClr>
              </a:solidFill>
            </a:rPr>
            <a:t>, </a:t>
          </a:r>
          <a:r>
            <a:rPr lang="cs-CZ" dirty="0" err="1">
              <a:solidFill>
                <a:schemeClr val="bg1">
                  <a:lumMod val="75000"/>
                </a:schemeClr>
              </a:solidFill>
            </a:rPr>
            <a:t>spatulas</a:t>
          </a:r>
          <a:r>
            <a:rPr lang="cs-CZ" dirty="0">
              <a:solidFill>
                <a:schemeClr val="bg1">
                  <a:lumMod val="75000"/>
                </a:schemeClr>
              </a:solidFill>
            </a:rPr>
            <a:t>, </a:t>
          </a:r>
          <a:r>
            <a:rPr lang="cs-CZ" dirty="0" err="1">
              <a:solidFill>
                <a:schemeClr val="bg1">
                  <a:lumMod val="75000"/>
                </a:schemeClr>
              </a:solidFill>
            </a:rPr>
            <a:t>scalpels</a:t>
          </a:r>
          <a:r>
            <a:rPr lang="cs-CZ" dirty="0">
              <a:solidFill>
                <a:schemeClr val="bg1">
                  <a:lumMod val="75000"/>
                </a:schemeClr>
              </a:solidFill>
            </a:rPr>
            <a:t>, </a:t>
          </a:r>
          <a:r>
            <a:rPr lang="cs-CZ" dirty="0" err="1">
              <a:solidFill>
                <a:schemeClr val="bg1">
                  <a:lumMod val="75000"/>
                </a:schemeClr>
              </a:solidFill>
            </a:rPr>
            <a:t>vacuum</a:t>
          </a:r>
          <a:r>
            <a:rPr lang="cs-CZ" dirty="0">
              <a:solidFill>
                <a:schemeClr val="bg1">
                  <a:lumMod val="75000"/>
                </a:schemeClr>
              </a:solidFill>
            </a:rPr>
            <a:t> </a:t>
          </a:r>
          <a:r>
            <a:rPr lang="cs-CZ" dirty="0" err="1">
              <a:solidFill>
                <a:schemeClr val="bg1">
                  <a:lumMod val="75000"/>
                </a:schemeClr>
              </a:solidFill>
            </a:rPr>
            <a:t>cleaners</a:t>
          </a:r>
          <a:endParaRPr lang="cs-CZ" dirty="0">
            <a:solidFill>
              <a:schemeClr val="bg1">
                <a:lumMod val="75000"/>
              </a:schemeClr>
            </a:solidFill>
          </a:endParaRPr>
        </a:p>
      </dgm:t>
    </dgm:pt>
    <dgm:pt modelId="{CE80BD29-2F21-424A-9D8C-DF436C0E173A}" type="parTrans" cxnId="{88A3FB45-DFC2-40C5-8ECC-22FFB2678F63}">
      <dgm:prSet/>
      <dgm:spPr/>
      <dgm:t>
        <a:bodyPr/>
        <a:lstStyle/>
        <a:p>
          <a:endParaRPr lang="cs-CZ"/>
        </a:p>
      </dgm:t>
    </dgm:pt>
    <dgm:pt modelId="{54D70CE9-C951-449D-8DE8-60393F70755E}" type="sibTrans" cxnId="{88A3FB45-DFC2-40C5-8ECC-22FFB2678F63}">
      <dgm:prSet/>
      <dgm:spPr/>
      <dgm:t>
        <a:bodyPr/>
        <a:lstStyle/>
        <a:p>
          <a:endParaRPr lang="cs-CZ"/>
        </a:p>
      </dgm:t>
    </dgm:pt>
    <dgm:pt modelId="{A01033D6-3CDA-4F0F-AC46-3FDD75BBD853}">
      <dgm:prSet phldrT="[Text]" custT="1"/>
      <dgm:spPr/>
      <dgm:t>
        <a:bodyPr/>
        <a:lstStyle/>
        <a:p>
          <a:r>
            <a:rPr lang="cs-CZ" sz="1500" dirty="0" err="1"/>
            <a:t>Water</a:t>
          </a:r>
          <a:r>
            <a:rPr lang="cs-CZ" sz="1500" dirty="0"/>
            <a:t> </a:t>
          </a:r>
          <a:r>
            <a:rPr lang="cs-CZ" sz="1500" dirty="0" err="1"/>
            <a:t>based</a:t>
          </a:r>
          <a:r>
            <a:rPr lang="cs-CZ" sz="1500" dirty="0"/>
            <a:t> </a:t>
          </a:r>
          <a:r>
            <a:rPr lang="cs-CZ" sz="1600" dirty="0" err="1"/>
            <a:t>cleaning</a:t>
          </a:r>
          <a:endParaRPr lang="cs-CZ" sz="1500" dirty="0"/>
        </a:p>
      </dgm:t>
    </dgm:pt>
    <dgm:pt modelId="{F1C3D868-A044-4B48-A4FC-959723625217}" type="parTrans" cxnId="{36F0ABD0-EFA4-4A5E-A7D2-310C7A81CCF4}">
      <dgm:prSet/>
      <dgm:spPr/>
      <dgm:t>
        <a:bodyPr/>
        <a:lstStyle/>
        <a:p>
          <a:endParaRPr lang="cs-CZ"/>
        </a:p>
      </dgm:t>
    </dgm:pt>
    <dgm:pt modelId="{A74731CB-089C-46C9-A3C0-41BE6B744F8E}" type="sibTrans" cxnId="{36F0ABD0-EFA4-4A5E-A7D2-310C7A81CCF4}">
      <dgm:prSet/>
      <dgm:spPr/>
      <dgm:t>
        <a:bodyPr/>
        <a:lstStyle/>
        <a:p>
          <a:endParaRPr lang="cs-CZ"/>
        </a:p>
      </dgm:t>
    </dgm:pt>
    <dgm:pt modelId="{A8FCA184-5010-41CB-B63C-13C1B8F21624}">
      <dgm:prSet phldrT="[Text]"/>
      <dgm:spPr/>
      <dgm:t>
        <a:bodyPr/>
        <a:lstStyle/>
        <a:p>
          <a:r>
            <a:rPr lang="cs-CZ" dirty="0" err="1"/>
            <a:t>Pure</a:t>
          </a:r>
          <a:r>
            <a:rPr lang="cs-CZ" dirty="0"/>
            <a:t> (</a:t>
          </a:r>
          <a:r>
            <a:rPr lang="cs-CZ" dirty="0" err="1"/>
            <a:t>warm</a:t>
          </a:r>
          <a:r>
            <a:rPr lang="cs-CZ" dirty="0"/>
            <a:t>) </a:t>
          </a:r>
          <a:r>
            <a:rPr lang="cs-CZ" dirty="0" err="1"/>
            <a:t>water</a:t>
          </a:r>
          <a:r>
            <a:rPr lang="cs-CZ" dirty="0"/>
            <a:t> </a:t>
          </a:r>
          <a:r>
            <a:rPr lang="cs-CZ" dirty="0" err="1"/>
            <a:t>with</a:t>
          </a:r>
          <a:r>
            <a:rPr lang="cs-CZ" dirty="0"/>
            <a:t> </a:t>
          </a:r>
          <a:r>
            <a:rPr lang="cs-CZ" dirty="0" err="1"/>
            <a:t>optional</a:t>
          </a:r>
          <a:r>
            <a:rPr lang="cs-CZ" dirty="0"/>
            <a:t> </a:t>
          </a:r>
          <a:r>
            <a:rPr lang="cs-CZ" dirty="0" err="1"/>
            <a:t>addition</a:t>
          </a:r>
          <a:r>
            <a:rPr lang="cs-CZ" dirty="0"/>
            <a:t> </a:t>
          </a:r>
          <a:r>
            <a:rPr lang="cs-CZ" dirty="0" err="1"/>
            <a:t>of</a:t>
          </a:r>
          <a:r>
            <a:rPr lang="cs-CZ" dirty="0"/>
            <a:t> </a:t>
          </a:r>
          <a:r>
            <a:rPr lang="cs-CZ" dirty="0" err="1"/>
            <a:t>surfactants</a:t>
          </a:r>
          <a:endParaRPr lang="cs-CZ" dirty="0"/>
        </a:p>
      </dgm:t>
    </dgm:pt>
    <dgm:pt modelId="{5862E892-ADB5-4277-9249-01C2EFB35F5D}" type="parTrans" cxnId="{B2CAEF5C-4C25-43DA-A052-6F71A1A90F73}">
      <dgm:prSet/>
      <dgm:spPr/>
      <dgm:t>
        <a:bodyPr/>
        <a:lstStyle/>
        <a:p>
          <a:endParaRPr lang="cs-CZ"/>
        </a:p>
      </dgm:t>
    </dgm:pt>
    <dgm:pt modelId="{653EEF60-4CB0-4B97-AA7F-D9B5632D8672}" type="sibTrans" cxnId="{B2CAEF5C-4C25-43DA-A052-6F71A1A90F73}">
      <dgm:prSet/>
      <dgm:spPr/>
      <dgm:t>
        <a:bodyPr/>
        <a:lstStyle/>
        <a:p>
          <a:endParaRPr lang="cs-CZ"/>
        </a:p>
      </dgm:t>
    </dgm:pt>
    <dgm:pt modelId="{6D32221E-4DF5-4669-AE30-0655A5F59F65}">
      <dgm:prSet phldrT="[Text]"/>
      <dgm:spPr/>
      <dgm:t>
        <a:bodyPr/>
        <a:lstStyle/>
        <a:p>
          <a:r>
            <a:rPr lang="cs-CZ" dirty="0"/>
            <a:t>In </a:t>
          </a:r>
          <a:r>
            <a:rPr lang="cs-CZ" dirty="0" err="1"/>
            <a:t>bath</a:t>
          </a:r>
          <a:r>
            <a:rPr lang="cs-CZ" dirty="0"/>
            <a:t> </a:t>
          </a:r>
          <a:r>
            <a:rPr lang="cs-CZ" dirty="0" err="1"/>
            <a:t>or</a:t>
          </a:r>
          <a:r>
            <a:rPr lang="cs-CZ" dirty="0"/>
            <a:t> </a:t>
          </a:r>
          <a:r>
            <a:rPr lang="cs-CZ" dirty="0" err="1"/>
            <a:t>poured</a:t>
          </a:r>
          <a:r>
            <a:rPr lang="cs-CZ" dirty="0"/>
            <a:t> </a:t>
          </a:r>
          <a:r>
            <a:rPr lang="cs-CZ" dirty="0" err="1"/>
            <a:t>through</a:t>
          </a:r>
          <a:r>
            <a:rPr lang="cs-CZ" dirty="0"/>
            <a:t> on </a:t>
          </a:r>
          <a:r>
            <a:rPr lang="cs-CZ" dirty="0" err="1"/>
            <a:t>vacuum</a:t>
          </a:r>
          <a:r>
            <a:rPr lang="cs-CZ" dirty="0"/>
            <a:t> table</a:t>
          </a:r>
        </a:p>
      </dgm:t>
    </dgm:pt>
    <dgm:pt modelId="{C9C76FDA-45E0-48E6-B79B-8A4DEB605D9E}" type="parTrans" cxnId="{6B401438-A015-4D62-83D0-CDF032101929}">
      <dgm:prSet/>
      <dgm:spPr/>
      <dgm:t>
        <a:bodyPr/>
        <a:lstStyle/>
        <a:p>
          <a:endParaRPr lang="cs-CZ"/>
        </a:p>
      </dgm:t>
    </dgm:pt>
    <dgm:pt modelId="{12907942-91A5-4515-9A78-57E9B964BACD}" type="sibTrans" cxnId="{6B401438-A015-4D62-83D0-CDF032101929}">
      <dgm:prSet/>
      <dgm:spPr/>
      <dgm:t>
        <a:bodyPr/>
        <a:lstStyle/>
        <a:p>
          <a:endParaRPr lang="cs-CZ"/>
        </a:p>
      </dgm:t>
    </dgm:pt>
    <dgm:pt modelId="{D015DBBF-71AA-4086-9145-B908BF6B0F70}">
      <dgm:prSet phldrT="[Text]"/>
      <dgm:spPr/>
      <dgm:t>
        <a:bodyPr/>
        <a:lstStyle/>
        <a:p>
          <a:r>
            <a:rPr lang="cs-CZ" dirty="0">
              <a:solidFill>
                <a:schemeClr val="bg1">
                  <a:lumMod val="75000"/>
                </a:schemeClr>
              </a:solidFill>
            </a:rPr>
            <a:t>Typology (</a:t>
          </a:r>
          <a:r>
            <a:rPr lang="cs-CZ" dirty="0" err="1">
              <a:solidFill>
                <a:schemeClr val="bg1">
                  <a:lumMod val="75000"/>
                </a:schemeClr>
              </a:solidFill>
            </a:rPr>
            <a:t>book</a:t>
          </a:r>
          <a:r>
            <a:rPr lang="cs-CZ" dirty="0">
              <a:solidFill>
                <a:schemeClr val="bg1">
                  <a:lumMod val="75000"/>
                </a:schemeClr>
              </a:solidFill>
            </a:rPr>
            <a:t>, </a:t>
          </a:r>
          <a:r>
            <a:rPr lang="cs-CZ" dirty="0" err="1">
              <a:solidFill>
                <a:schemeClr val="bg1">
                  <a:lumMod val="75000"/>
                </a:schemeClr>
              </a:solidFill>
            </a:rPr>
            <a:t>flat</a:t>
          </a:r>
          <a:r>
            <a:rPr lang="cs-CZ" dirty="0">
              <a:solidFill>
                <a:schemeClr val="bg1">
                  <a:lumMod val="75000"/>
                </a:schemeClr>
              </a:solidFill>
            </a:rPr>
            <a:t> </a:t>
          </a:r>
          <a:r>
            <a:rPr lang="cs-CZ" dirty="0" err="1">
              <a:solidFill>
                <a:schemeClr val="bg1">
                  <a:lumMod val="75000"/>
                </a:schemeClr>
              </a:solidFill>
            </a:rPr>
            <a:t>piece</a:t>
          </a:r>
          <a:r>
            <a:rPr lang="cs-CZ" dirty="0">
              <a:solidFill>
                <a:schemeClr val="bg1">
                  <a:lumMod val="75000"/>
                </a:schemeClr>
              </a:solidFill>
            </a:rPr>
            <a:t>…)</a:t>
          </a:r>
        </a:p>
      </dgm:t>
    </dgm:pt>
    <dgm:pt modelId="{E9883BC2-C56F-4663-8851-53700A0D99D3}" type="parTrans" cxnId="{3CABD363-369F-41BD-8944-F85610F5756F}">
      <dgm:prSet/>
      <dgm:spPr/>
      <dgm:t>
        <a:bodyPr/>
        <a:lstStyle/>
        <a:p>
          <a:endParaRPr lang="cs-CZ"/>
        </a:p>
      </dgm:t>
    </dgm:pt>
    <dgm:pt modelId="{E8C894D7-BDDC-41F4-9D63-E6C655255665}" type="sibTrans" cxnId="{3CABD363-369F-41BD-8944-F85610F5756F}">
      <dgm:prSet/>
      <dgm:spPr/>
      <dgm:t>
        <a:bodyPr/>
        <a:lstStyle/>
        <a:p>
          <a:endParaRPr lang="cs-CZ"/>
        </a:p>
      </dgm:t>
    </dgm:pt>
    <dgm:pt modelId="{EF9B851C-2338-4301-AA88-36D18753E216}">
      <dgm:prSet phldrT="[Text]"/>
      <dgm:spPr/>
      <dgm:t>
        <a:bodyPr/>
        <a:lstStyle/>
        <a:p>
          <a:r>
            <a:rPr lang="cs-CZ" dirty="0" err="1">
              <a:solidFill>
                <a:schemeClr val="bg1">
                  <a:lumMod val="75000"/>
                </a:schemeClr>
              </a:solidFill>
            </a:rPr>
            <a:t>Dust</a:t>
          </a:r>
          <a:r>
            <a:rPr lang="cs-CZ" dirty="0">
              <a:solidFill>
                <a:schemeClr val="bg1">
                  <a:lumMod val="75000"/>
                </a:schemeClr>
              </a:solidFill>
            </a:rPr>
            <a:t>, </a:t>
          </a:r>
          <a:r>
            <a:rPr lang="cs-CZ" dirty="0" err="1">
              <a:solidFill>
                <a:schemeClr val="bg1">
                  <a:lumMod val="75000"/>
                </a:schemeClr>
              </a:solidFill>
            </a:rPr>
            <a:t>molds</a:t>
          </a:r>
          <a:r>
            <a:rPr lang="cs-CZ" dirty="0">
              <a:solidFill>
                <a:schemeClr val="bg1">
                  <a:lumMod val="75000"/>
                </a:schemeClr>
              </a:solidFill>
            </a:rPr>
            <a:t>, </a:t>
          </a:r>
          <a:r>
            <a:rPr lang="cs-CZ" dirty="0" err="1">
              <a:solidFill>
                <a:schemeClr val="bg1">
                  <a:lumMod val="75000"/>
                </a:schemeClr>
              </a:solidFill>
            </a:rPr>
            <a:t>soot</a:t>
          </a:r>
          <a:r>
            <a:rPr lang="cs-CZ" dirty="0">
              <a:solidFill>
                <a:schemeClr val="bg1">
                  <a:lumMod val="75000"/>
                </a:schemeClr>
              </a:solidFill>
            </a:rPr>
            <a:t>, </a:t>
          </a:r>
          <a:r>
            <a:rPr lang="cs-CZ" dirty="0" err="1">
              <a:solidFill>
                <a:schemeClr val="bg1">
                  <a:lumMod val="75000"/>
                </a:schemeClr>
              </a:solidFill>
            </a:rPr>
            <a:t>etc</a:t>
          </a:r>
          <a:r>
            <a:rPr lang="cs-CZ" dirty="0">
              <a:solidFill>
                <a:schemeClr val="bg1">
                  <a:lumMod val="75000"/>
                </a:schemeClr>
              </a:solidFill>
            </a:rPr>
            <a:t>.</a:t>
          </a:r>
        </a:p>
      </dgm:t>
    </dgm:pt>
    <dgm:pt modelId="{893C8B46-82E6-4A01-98AC-009E830C929B}" type="parTrans" cxnId="{6AB14DB3-D944-42E7-BEEF-609268724B9F}">
      <dgm:prSet/>
      <dgm:spPr/>
      <dgm:t>
        <a:bodyPr/>
        <a:lstStyle/>
        <a:p>
          <a:endParaRPr lang="cs-CZ"/>
        </a:p>
      </dgm:t>
    </dgm:pt>
    <dgm:pt modelId="{479EA2CF-AFEF-40D8-8B8A-0EDC159632D0}" type="sibTrans" cxnId="{6AB14DB3-D944-42E7-BEEF-609268724B9F}">
      <dgm:prSet/>
      <dgm:spPr/>
      <dgm:t>
        <a:bodyPr/>
        <a:lstStyle/>
        <a:p>
          <a:endParaRPr lang="cs-CZ"/>
        </a:p>
      </dgm:t>
    </dgm:pt>
    <dgm:pt modelId="{97F10A04-06C2-42F6-B96B-0AF28CF18F2A}">
      <dgm:prSet phldrT="[Text]"/>
      <dgm:spPr/>
      <dgm:t>
        <a:bodyPr/>
        <a:lstStyle/>
        <a:p>
          <a:r>
            <a:rPr lang="cs-CZ" dirty="0" err="1"/>
            <a:t>Stains</a:t>
          </a:r>
          <a:r>
            <a:rPr lang="cs-CZ" dirty="0"/>
            <a:t>, </a:t>
          </a:r>
          <a:r>
            <a:rPr lang="cs-CZ" dirty="0" err="1"/>
            <a:t>old</a:t>
          </a:r>
          <a:r>
            <a:rPr lang="cs-CZ" dirty="0"/>
            <a:t> </a:t>
          </a:r>
          <a:r>
            <a:rPr lang="cs-CZ" dirty="0" err="1"/>
            <a:t>sizing</a:t>
          </a:r>
          <a:r>
            <a:rPr lang="cs-CZ" dirty="0"/>
            <a:t> </a:t>
          </a:r>
          <a:r>
            <a:rPr lang="cs-CZ" dirty="0" err="1"/>
            <a:t>agents</a:t>
          </a:r>
          <a:r>
            <a:rPr lang="cs-CZ" dirty="0"/>
            <a:t>, </a:t>
          </a:r>
          <a:r>
            <a:rPr lang="cs-CZ" dirty="0" err="1"/>
            <a:t>etc</a:t>
          </a:r>
          <a:endParaRPr lang="cs-CZ" dirty="0"/>
        </a:p>
      </dgm:t>
    </dgm:pt>
    <dgm:pt modelId="{D2744E07-2873-4555-8A95-0A29CC1CDE6E}" type="parTrans" cxnId="{352DF58B-E189-4FBE-B923-02BE9EC36235}">
      <dgm:prSet/>
      <dgm:spPr/>
      <dgm:t>
        <a:bodyPr/>
        <a:lstStyle/>
        <a:p>
          <a:endParaRPr lang="cs-CZ"/>
        </a:p>
      </dgm:t>
    </dgm:pt>
    <dgm:pt modelId="{ED9F3969-47BB-4294-AD5E-A276A01A1F19}" type="sibTrans" cxnId="{352DF58B-E189-4FBE-B923-02BE9EC36235}">
      <dgm:prSet/>
      <dgm:spPr/>
      <dgm:t>
        <a:bodyPr/>
        <a:lstStyle/>
        <a:p>
          <a:endParaRPr lang="cs-CZ"/>
        </a:p>
      </dgm:t>
    </dgm:pt>
    <dgm:pt modelId="{6F624FB8-0A7F-4B6A-AE1B-A7AAC3E9FD4D}">
      <dgm:prSet phldrT="[Text]"/>
      <dgm:spPr/>
      <dgm:t>
        <a:bodyPr/>
        <a:lstStyle/>
        <a:p>
          <a:r>
            <a:rPr lang="cs-CZ" dirty="0" err="1">
              <a:solidFill>
                <a:schemeClr val="bg1">
                  <a:lumMod val="75000"/>
                </a:schemeClr>
              </a:solidFill>
            </a:rPr>
            <a:t>Other</a:t>
          </a:r>
          <a:r>
            <a:rPr lang="cs-CZ" dirty="0">
              <a:solidFill>
                <a:schemeClr val="bg1">
                  <a:lumMod val="75000"/>
                </a:schemeClr>
              </a:solidFill>
            </a:rPr>
            <a:t>  </a:t>
          </a:r>
          <a:r>
            <a:rPr lang="cs-CZ" dirty="0" err="1">
              <a:solidFill>
                <a:schemeClr val="bg1">
                  <a:lumMod val="75000"/>
                </a:schemeClr>
              </a:solidFill>
            </a:rPr>
            <a:t>cleaning</a:t>
          </a:r>
          <a:endParaRPr lang="cs-CZ" dirty="0">
            <a:solidFill>
              <a:schemeClr val="bg1">
                <a:lumMod val="75000"/>
              </a:schemeClr>
            </a:solidFill>
          </a:endParaRPr>
        </a:p>
      </dgm:t>
    </dgm:pt>
    <dgm:pt modelId="{F2C64574-41F5-4FDE-AFE9-373791B7A305}" type="parTrans" cxnId="{EEF6D061-6842-4225-ACEF-CC86C85565C9}">
      <dgm:prSet/>
      <dgm:spPr/>
      <dgm:t>
        <a:bodyPr/>
        <a:lstStyle/>
        <a:p>
          <a:endParaRPr lang="cs-CZ"/>
        </a:p>
      </dgm:t>
    </dgm:pt>
    <dgm:pt modelId="{1F51029C-537A-450F-9EC2-FDD90F9E505E}" type="sibTrans" cxnId="{EEF6D061-6842-4225-ACEF-CC86C85565C9}">
      <dgm:prSet/>
      <dgm:spPr/>
      <dgm:t>
        <a:bodyPr/>
        <a:lstStyle/>
        <a:p>
          <a:endParaRPr lang="cs-CZ"/>
        </a:p>
      </dgm:t>
    </dgm:pt>
    <dgm:pt modelId="{B7626062-CC77-43D7-900C-1C3879B2AA3C}">
      <dgm:prSet phldrT="[Text]"/>
      <dgm:spPr/>
      <dgm:t>
        <a:bodyPr/>
        <a:lstStyle/>
        <a:p>
          <a:r>
            <a:rPr lang="cs-CZ" dirty="0" err="1">
              <a:solidFill>
                <a:schemeClr val="bg1">
                  <a:lumMod val="75000"/>
                </a:schemeClr>
              </a:solidFill>
            </a:rPr>
            <a:t>Cleaning</a:t>
          </a:r>
          <a:r>
            <a:rPr lang="cs-CZ" dirty="0">
              <a:solidFill>
                <a:schemeClr val="bg1">
                  <a:lumMod val="75000"/>
                </a:schemeClr>
              </a:solidFill>
            </a:rPr>
            <a:t> </a:t>
          </a:r>
          <a:r>
            <a:rPr lang="cs-CZ" dirty="0" err="1">
              <a:solidFill>
                <a:schemeClr val="bg1">
                  <a:lumMod val="75000"/>
                </a:schemeClr>
              </a:solidFill>
            </a:rPr>
            <a:t>with</a:t>
          </a:r>
          <a:r>
            <a:rPr lang="cs-CZ" dirty="0">
              <a:solidFill>
                <a:schemeClr val="bg1">
                  <a:lumMod val="75000"/>
                </a:schemeClr>
              </a:solidFill>
            </a:rPr>
            <a:t> </a:t>
          </a:r>
          <a:r>
            <a:rPr lang="cs-CZ" dirty="0" err="1">
              <a:solidFill>
                <a:schemeClr val="bg1">
                  <a:lumMod val="75000"/>
                </a:schemeClr>
              </a:solidFill>
            </a:rPr>
            <a:t>organic</a:t>
          </a:r>
          <a:r>
            <a:rPr lang="cs-CZ" dirty="0">
              <a:solidFill>
                <a:schemeClr val="bg1">
                  <a:lumMod val="75000"/>
                </a:schemeClr>
              </a:solidFill>
            </a:rPr>
            <a:t> </a:t>
          </a:r>
          <a:r>
            <a:rPr lang="cs-CZ" dirty="0" err="1">
              <a:solidFill>
                <a:schemeClr val="bg1">
                  <a:lumMod val="75000"/>
                </a:schemeClr>
              </a:solidFill>
            </a:rPr>
            <a:t>solvents</a:t>
          </a:r>
          <a:endParaRPr lang="cs-CZ" dirty="0">
            <a:solidFill>
              <a:schemeClr val="bg1">
                <a:lumMod val="75000"/>
              </a:schemeClr>
            </a:solidFill>
          </a:endParaRPr>
        </a:p>
      </dgm:t>
    </dgm:pt>
    <dgm:pt modelId="{B140C6A0-CB0E-4CE8-8873-293173EC44CB}" type="parTrans" cxnId="{43260C32-8657-4FB8-957F-87A667D231BD}">
      <dgm:prSet/>
      <dgm:spPr/>
      <dgm:t>
        <a:bodyPr/>
        <a:lstStyle/>
        <a:p>
          <a:endParaRPr lang="cs-CZ"/>
        </a:p>
      </dgm:t>
    </dgm:pt>
    <dgm:pt modelId="{E3A5A175-D601-4255-8D72-A3432C809B1A}" type="sibTrans" cxnId="{43260C32-8657-4FB8-957F-87A667D231BD}">
      <dgm:prSet/>
      <dgm:spPr/>
      <dgm:t>
        <a:bodyPr/>
        <a:lstStyle/>
        <a:p>
          <a:endParaRPr lang="cs-CZ"/>
        </a:p>
      </dgm:t>
    </dgm:pt>
    <dgm:pt modelId="{D9BC9CEA-D3E6-4A3B-A75D-7791EE9E57CC}">
      <dgm:prSet phldrT="[Text]"/>
      <dgm:spPr/>
      <dgm:t>
        <a:bodyPr/>
        <a:lstStyle/>
        <a:p>
          <a:r>
            <a:rPr lang="cs-CZ" dirty="0" err="1">
              <a:solidFill>
                <a:schemeClr val="bg1">
                  <a:lumMod val="75000"/>
                </a:schemeClr>
              </a:solidFill>
            </a:rPr>
            <a:t>Paper</a:t>
          </a:r>
          <a:r>
            <a:rPr lang="cs-CZ" dirty="0">
              <a:solidFill>
                <a:schemeClr val="bg1">
                  <a:lumMod val="75000"/>
                </a:schemeClr>
              </a:solidFill>
            </a:rPr>
            <a:t> </a:t>
          </a:r>
          <a:r>
            <a:rPr lang="cs-CZ" dirty="0" err="1">
              <a:solidFill>
                <a:schemeClr val="bg1">
                  <a:lumMod val="75000"/>
                </a:schemeClr>
              </a:solidFill>
            </a:rPr>
            <a:t>bleaching</a:t>
          </a:r>
          <a:endParaRPr lang="cs-CZ" dirty="0">
            <a:solidFill>
              <a:schemeClr val="bg1">
                <a:lumMod val="75000"/>
              </a:schemeClr>
            </a:solidFill>
          </a:endParaRPr>
        </a:p>
      </dgm:t>
    </dgm:pt>
    <dgm:pt modelId="{06C6B106-338D-4C33-BFFC-F223A232621E}" type="parTrans" cxnId="{3999AEA0-D3DF-411E-ADD9-71CE905013D3}">
      <dgm:prSet/>
      <dgm:spPr/>
      <dgm:t>
        <a:bodyPr/>
        <a:lstStyle/>
        <a:p>
          <a:endParaRPr lang="cs-CZ"/>
        </a:p>
      </dgm:t>
    </dgm:pt>
    <dgm:pt modelId="{05B9E7D6-7D75-4AA0-BE13-ACC9412F30F3}" type="sibTrans" cxnId="{3999AEA0-D3DF-411E-ADD9-71CE905013D3}">
      <dgm:prSet/>
      <dgm:spPr/>
      <dgm:t>
        <a:bodyPr/>
        <a:lstStyle/>
        <a:p>
          <a:endParaRPr lang="cs-CZ"/>
        </a:p>
      </dgm:t>
    </dgm:pt>
    <dgm:pt modelId="{4EFF3874-F65F-4211-A85B-2E1D31123F3D}" type="pres">
      <dgm:prSet presAssocID="{71BE02F5-B80F-4476-9CD7-5DC3DBF70712}" presName="linearFlow" presStyleCnt="0">
        <dgm:presLayoutVars>
          <dgm:dir/>
          <dgm:animLvl val="lvl"/>
          <dgm:resizeHandles val="exact"/>
        </dgm:presLayoutVars>
      </dgm:prSet>
      <dgm:spPr/>
    </dgm:pt>
    <dgm:pt modelId="{EBEC1E18-A728-4661-9B2C-04E0D549ABFD}" type="pres">
      <dgm:prSet presAssocID="{FD6DF8DA-B804-44ED-8888-1FB3E51F38CC}" presName="composite" presStyleCnt="0"/>
      <dgm:spPr/>
    </dgm:pt>
    <dgm:pt modelId="{CB962D18-605C-4C40-9F25-CB05D18F1F35}" type="pres">
      <dgm:prSet presAssocID="{FD6DF8DA-B804-44ED-8888-1FB3E51F38CC}" presName="parentText" presStyleLbl="alignNode1" presStyleIdx="0" presStyleCnt="4" custLinFactNeighborY="0">
        <dgm:presLayoutVars>
          <dgm:chMax val="1"/>
          <dgm:bulletEnabled val="1"/>
        </dgm:presLayoutVars>
      </dgm:prSet>
      <dgm:spPr/>
    </dgm:pt>
    <dgm:pt modelId="{1B1FF624-35F6-441B-BAE2-BA6B80436C06}" type="pres">
      <dgm:prSet presAssocID="{FD6DF8DA-B804-44ED-8888-1FB3E51F38CC}" presName="descendantText" presStyleLbl="alignAcc1" presStyleIdx="0" presStyleCnt="4" custLinFactNeighborY="0">
        <dgm:presLayoutVars>
          <dgm:bulletEnabled val="1"/>
        </dgm:presLayoutVars>
      </dgm:prSet>
      <dgm:spPr/>
    </dgm:pt>
    <dgm:pt modelId="{E7DEB421-728A-49D3-B488-73B39CA85809}" type="pres">
      <dgm:prSet presAssocID="{4C14FABB-BB83-4723-8C49-FE2AE1DFB231}" presName="sp" presStyleCnt="0"/>
      <dgm:spPr/>
    </dgm:pt>
    <dgm:pt modelId="{31673388-FDEF-426F-84F7-1C52275276BC}" type="pres">
      <dgm:prSet presAssocID="{2651BDA4-D4F8-49B5-9EFD-A24C45466FD5}" presName="composite" presStyleCnt="0"/>
      <dgm:spPr/>
    </dgm:pt>
    <dgm:pt modelId="{0692E782-CD44-4685-A874-060336CDCAD5}" type="pres">
      <dgm:prSet presAssocID="{2651BDA4-D4F8-49B5-9EFD-A24C45466FD5}" presName="parentText" presStyleLbl="alignNode1" presStyleIdx="1" presStyleCnt="4" custLinFactNeighborY="-679">
        <dgm:presLayoutVars>
          <dgm:chMax val="1"/>
          <dgm:bulletEnabled val="1"/>
        </dgm:presLayoutVars>
      </dgm:prSet>
      <dgm:spPr/>
    </dgm:pt>
    <dgm:pt modelId="{C5466EDE-B6F8-458A-83ED-BBFCD2F83926}" type="pres">
      <dgm:prSet presAssocID="{2651BDA4-D4F8-49B5-9EFD-A24C45466FD5}" presName="descendantText" presStyleLbl="alignAcc1" presStyleIdx="1" presStyleCnt="4" custLinFactNeighborY="-1045">
        <dgm:presLayoutVars>
          <dgm:bulletEnabled val="1"/>
        </dgm:presLayoutVars>
      </dgm:prSet>
      <dgm:spPr/>
    </dgm:pt>
    <dgm:pt modelId="{841F8737-9E30-4E05-93C8-C2CBE576BC84}" type="pres">
      <dgm:prSet presAssocID="{F5FFAFD6-B601-4AF0-8C31-32DB32E4E020}" presName="sp" presStyleCnt="0"/>
      <dgm:spPr/>
    </dgm:pt>
    <dgm:pt modelId="{AFEA6F2A-B29F-4239-AA3B-805EC5712370}" type="pres">
      <dgm:prSet presAssocID="{A01033D6-3CDA-4F0F-AC46-3FDD75BBD853}" presName="composite" presStyleCnt="0"/>
      <dgm:spPr/>
    </dgm:pt>
    <dgm:pt modelId="{DFAC0E17-878A-4C96-9A1B-7125D2C42C22}" type="pres">
      <dgm:prSet presAssocID="{A01033D6-3CDA-4F0F-AC46-3FDD75BBD853}" presName="parentText" presStyleLbl="alignNode1" presStyleIdx="2" presStyleCnt="4">
        <dgm:presLayoutVars>
          <dgm:chMax val="1"/>
          <dgm:bulletEnabled val="1"/>
        </dgm:presLayoutVars>
      </dgm:prSet>
      <dgm:spPr/>
    </dgm:pt>
    <dgm:pt modelId="{046D900C-4115-417B-8CBC-C56501A4CECF}" type="pres">
      <dgm:prSet presAssocID="{A01033D6-3CDA-4F0F-AC46-3FDD75BBD853}" presName="descendantText" presStyleLbl="alignAcc1" presStyleIdx="2" presStyleCnt="4">
        <dgm:presLayoutVars>
          <dgm:bulletEnabled val="1"/>
        </dgm:presLayoutVars>
      </dgm:prSet>
      <dgm:spPr/>
    </dgm:pt>
    <dgm:pt modelId="{BF9496B6-FE7D-48A8-988F-BC04EFA5476B}" type="pres">
      <dgm:prSet presAssocID="{A74731CB-089C-46C9-A3C0-41BE6B744F8E}" presName="sp" presStyleCnt="0"/>
      <dgm:spPr/>
    </dgm:pt>
    <dgm:pt modelId="{AB0FDF21-71D7-48F3-BF62-2D9DD58E2ED4}" type="pres">
      <dgm:prSet presAssocID="{6F624FB8-0A7F-4B6A-AE1B-A7AAC3E9FD4D}" presName="composite" presStyleCnt="0"/>
      <dgm:spPr/>
    </dgm:pt>
    <dgm:pt modelId="{F287F257-0797-4D6D-9B7E-060A1DD1EC77}" type="pres">
      <dgm:prSet presAssocID="{6F624FB8-0A7F-4B6A-AE1B-A7AAC3E9FD4D}" presName="parentText" presStyleLbl="alignNode1" presStyleIdx="3" presStyleCnt="4" custLinFactNeighborY="123">
        <dgm:presLayoutVars>
          <dgm:chMax val="1"/>
          <dgm:bulletEnabled val="1"/>
        </dgm:presLayoutVars>
      </dgm:prSet>
      <dgm:spPr/>
    </dgm:pt>
    <dgm:pt modelId="{90AD2D94-C9DD-40FE-98E4-2956BB687595}" type="pres">
      <dgm:prSet presAssocID="{6F624FB8-0A7F-4B6A-AE1B-A7AAC3E9FD4D}" presName="descendantText" presStyleLbl="alignAcc1" presStyleIdx="3" presStyleCnt="4">
        <dgm:presLayoutVars>
          <dgm:bulletEnabled val="1"/>
        </dgm:presLayoutVars>
      </dgm:prSet>
      <dgm:spPr/>
    </dgm:pt>
  </dgm:ptLst>
  <dgm:cxnLst>
    <dgm:cxn modelId="{0C386304-955C-4A6F-8D39-A37A504F93FE}" type="presOf" srcId="{A01033D6-3CDA-4F0F-AC46-3FDD75BBD853}" destId="{DFAC0E17-878A-4C96-9A1B-7125D2C42C22}" srcOrd="0" destOrd="0" presId="urn:microsoft.com/office/officeart/2005/8/layout/chevron2"/>
    <dgm:cxn modelId="{7D962C0D-7CFF-416F-8CD6-0AB48F3C44D2}" type="presOf" srcId="{A8FCA184-5010-41CB-B63C-13C1B8F21624}" destId="{046D900C-4115-417B-8CBC-C56501A4CECF}" srcOrd="0" destOrd="1" presId="urn:microsoft.com/office/officeart/2005/8/layout/chevron2"/>
    <dgm:cxn modelId="{A2A9022D-F09B-42F8-9B58-0B9391CDE6EE}" type="presOf" srcId="{C04AD695-B56A-4246-9AE1-1515F3DE390F}" destId="{C5466EDE-B6F8-458A-83ED-BBFCD2F83926}" srcOrd="0" destOrd="1" presId="urn:microsoft.com/office/officeart/2005/8/layout/chevron2"/>
    <dgm:cxn modelId="{43260C32-8657-4FB8-957F-87A667D231BD}" srcId="{6F624FB8-0A7F-4B6A-AE1B-A7AAC3E9FD4D}" destId="{B7626062-CC77-43D7-900C-1C3879B2AA3C}" srcOrd="0" destOrd="0" parTransId="{B140C6A0-CB0E-4CE8-8873-293173EC44CB}" sibTransId="{E3A5A175-D601-4255-8D72-A3432C809B1A}"/>
    <dgm:cxn modelId="{13670136-7C2D-4F65-9C28-3ED471ECF858}" srcId="{71BE02F5-B80F-4476-9CD7-5DC3DBF70712}" destId="{FD6DF8DA-B804-44ED-8888-1FB3E51F38CC}" srcOrd="0" destOrd="0" parTransId="{D14CADBA-EE6D-423D-B761-456937FF220C}" sibTransId="{4C14FABB-BB83-4723-8C49-FE2AE1DFB231}"/>
    <dgm:cxn modelId="{6B401438-A015-4D62-83D0-CDF032101929}" srcId="{A01033D6-3CDA-4F0F-AC46-3FDD75BBD853}" destId="{6D32221E-4DF5-4669-AE30-0655A5F59F65}" srcOrd="2" destOrd="0" parTransId="{C9C76FDA-45E0-48E6-B79B-8A4DEB605D9E}" sibTransId="{12907942-91A5-4515-9A78-57E9B964BACD}"/>
    <dgm:cxn modelId="{A4429038-EE50-4A8B-B108-6113BA601151}" type="presOf" srcId="{5D60F1B9-993E-4100-BCF2-E4D4FD3B9D9D}" destId="{1B1FF624-35F6-441B-BAE2-BA6B80436C06}" srcOrd="0" destOrd="0" presId="urn:microsoft.com/office/officeart/2005/8/layout/chevron2"/>
    <dgm:cxn modelId="{B2CAEF5C-4C25-43DA-A052-6F71A1A90F73}" srcId="{A01033D6-3CDA-4F0F-AC46-3FDD75BBD853}" destId="{A8FCA184-5010-41CB-B63C-13C1B8F21624}" srcOrd="1" destOrd="0" parTransId="{5862E892-ADB5-4277-9249-01C2EFB35F5D}" sibTransId="{653EEF60-4CB0-4B97-AA7F-D9B5632D8672}"/>
    <dgm:cxn modelId="{1867E85D-208F-4C25-A7E3-8314B11F9EC4}" type="presOf" srcId="{71BE02F5-B80F-4476-9CD7-5DC3DBF70712}" destId="{4EFF3874-F65F-4211-A85B-2E1D31123F3D}" srcOrd="0" destOrd="0" presId="urn:microsoft.com/office/officeart/2005/8/layout/chevron2"/>
    <dgm:cxn modelId="{EEF6D061-6842-4225-ACEF-CC86C85565C9}" srcId="{71BE02F5-B80F-4476-9CD7-5DC3DBF70712}" destId="{6F624FB8-0A7F-4B6A-AE1B-A7AAC3E9FD4D}" srcOrd="3" destOrd="0" parTransId="{F2C64574-41F5-4FDE-AFE9-373791B7A305}" sibTransId="{1F51029C-537A-450F-9EC2-FDD90F9E505E}"/>
    <dgm:cxn modelId="{3CABD363-369F-41BD-8944-F85610F5756F}" srcId="{FD6DF8DA-B804-44ED-8888-1FB3E51F38CC}" destId="{D015DBBF-71AA-4086-9145-B908BF6B0F70}" srcOrd="1" destOrd="0" parTransId="{E9883BC2-C56F-4663-8851-53700A0D99D3}" sibTransId="{E8C894D7-BDDC-41F4-9D63-E6C655255665}"/>
    <dgm:cxn modelId="{88A3FB45-DFC2-40C5-8ECC-22FFB2678F63}" srcId="{2651BDA4-D4F8-49B5-9EFD-A24C45466FD5}" destId="{C04AD695-B56A-4246-9AE1-1515F3DE390F}" srcOrd="1" destOrd="0" parTransId="{CE80BD29-2F21-424A-9D8C-DF436C0E173A}" sibTransId="{54D70CE9-C951-449D-8DE8-60393F70755E}"/>
    <dgm:cxn modelId="{A0203148-9548-4A0E-9FF3-71A276F2D83A}" type="presOf" srcId="{D9BC9CEA-D3E6-4A3B-A75D-7791EE9E57CC}" destId="{90AD2D94-C9DD-40FE-98E4-2956BB687595}" srcOrd="0" destOrd="1" presId="urn:microsoft.com/office/officeart/2005/8/layout/chevron2"/>
    <dgm:cxn modelId="{F355D94D-5D29-4D77-AED9-82904B268702}" type="presOf" srcId="{6F624FB8-0A7F-4B6A-AE1B-A7AAC3E9FD4D}" destId="{F287F257-0797-4D6D-9B7E-060A1DD1EC77}" srcOrd="0" destOrd="0" presId="urn:microsoft.com/office/officeart/2005/8/layout/chevron2"/>
    <dgm:cxn modelId="{DBEDD57A-9315-45D4-AEF9-7DBC7859A48E}" type="presOf" srcId="{6D32221E-4DF5-4669-AE30-0655A5F59F65}" destId="{046D900C-4115-417B-8CBC-C56501A4CECF}" srcOrd="0" destOrd="2" presId="urn:microsoft.com/office/officeart/2005/8/layout/chevron2"/>
    <dgm:cxn modelId="{7FCC557C-1BDA-4A1C-99A6-5632655C5044}" type="presOf" srcId="{FD6DF8DA-B804-44ED-8888-1FB3E51F38CC}" destId="{CB962D18-605C-4C40-9F25-CB05D18F1F35}" srcOrd="0" destOrd="0" presId="urn:microsoft.com/office/officeart/2005/8/layout/chevron2"/>
    <dgm:cxn modelId="{352DF58B-E189-4FBE-B923-02BE9EC36235}" srcId="{A01033D6-3CDA-4F0F-AC46-3FDD75BBD853}" destId="{97F10A04-06C2-42F6-B96B-0AF28CF18F2A}" srcOrd="0" destOrd="0" parTransId="{D2744E07-2873-4555-8A95-0A29CC1CDE6E}" sibTransId="{ED9F3969-47BB-4294-AD5E-A276A01A1F19}"/>
    <dgm:cxn modelId="{D9EE9B99-2CE5-4BF3-826B-CB464B250E9E}" type="presOf" srcId="{9B2F1263-90A2-4B6E-849B-B970D09FB1EB}" destId="{1B1FF624-35F6-441B-BAE2-BA6B80436C06}" srcOrd="0" destOrd="2" presId="urn:microsoft.com/office/officeart/2005/8/layout/chevron2"/>
    <dgm:cxn modelId="{BC1E789E-B3B6-4FE7-99CA-464BF530A8DD}" type="presOf" srcId="{B7626062-CC77-43D7-900C-1C3879B2AA3C}" destId="{90AD2D94-C9DD-40FE-98E4-2956BB687595}" srcOrd="0" destOrd="0" presId="urn:microsoft.com/office/officeart/2005/8/layout/chevron2"/>
    <dgm:cxn modelId="{3999AEA0-D3DF-411E-ADD9-71CE905013D3}" srcId="{6F624FB8-0A7F-4B6A-AE1B-A7AAC3E9FD4D}" destId="{D9BC9CEA-D3E6-4A3B-A75D-7791EE9E57CC}" srcOrd="1" destOrd="0" parTransId="{06C6B106-338D-4C33-BFFC-F223A232621E}" sibTransId="{05B9E7D6-7D75-4AA0-BE13-ACC9412F30F3}"/>
    <dgm:cxn modelId="{A02A83A2-54E7-43E7-97BF-B5F580FFCACB}" type="presOf" srcId="{EF9B851C-2338-4301-AA88-36D18753E216}" destId="{C5466EDE-B6F8-458A-83ED-BBFCD2F83926}" srcOrd="0" destOrd="0" presId="urn:microsoft.com/office/officeart/2005/8/layout/chevron2"/>
    <dgm:cxn modelId="{4C8019A3-1A5E-44FD-8874-206358BD10BB}" type="presOf" srcId="{97F10A04-06C2-42F6-B96B-0AF28CF18F2A}" destId="{046D900C-4115-417B-8CBC-C56501A4CECF}" srcOrd="0" destOrd="0" presId="urn:microsoft.com/office/officeart/2005/8/layout/chevron2"/>
    <dgm:cxn modelId="{6AB14DB3-D944-42E7-BEEF-609268724B9F}" srcId="{2651BDA4-D4F8-49B5-9EFD-A24C45466FD5}" destId="{EF9B851C-2338-4301-AA88-36D18753E216}" srcOrd="0" destOrd="0" parTransId="{893C8B46-82E6-4A01-98AC-009E830C929B}" sibTransId="{479EA2CF-AFEF-40D8-8B8A-0EDC159632D0}"/>
    <dgm:cxn modelId="{F77A98BD-9649-4227-872A-E0ED59B0455D}" type="presOf" srcId="{D015DBBF-71AA-4086-9145-B908BF6B0F70}" destId="{1B1FF624-35F6-441B-BAE2-BA6B80436C06}" srcOrd="0" destOrd="1" presId="urn:microsoft.com/office/officeart/2005/8/layout/chevron2"/>
    <dgm:cxn modelId="{00376FC9-9D05-4144-9D52-1D03271F792F}" srcId="{FD6DF8DA-B804-44ED-8888-1FB3E51F38CC}" destId="{9B2F1263-90A2-4B6E-849B-B970D09FB1EB}" srcOrd="2" destOrd="0" parTransId="{9E9EE3D2-B895-4A97-883E-060CDDDF49C7}" sibTransId="{B2F71366-4726-408B-A49A-0E2181306D97}"/>
    <dgm:cxn modelId="{36F0ABD0-EFA4-4A5E-A7D2-310C7A81CCF4}" srcId="{71BE02F5-B80F-4476-9CD7-5DC3DBF70712}" destId="{A01033D6-3CDA-4F0F-AC46-3FDD75BBD853}" srcOrd="2" destOrd="0" parTransId="{F1C3D868-A044-4B48-A4FC-959723625217}" sibTransId="{A74731CB-089C-46C9-A3C0-41BE6B744F8E}"/>
    <dgm:cxn modelId="{526517EF-9D6A-4F57-89E6-EE617D27DA11}" srcId="{71BE02F5-B80F-4476-9CD7-5DC3DBF70712}" destId="{2651BDA4-D4F8-49B5-9EFD-A24C45466FD5}" srcOrd="1" destOrd="0" parTransId="{B6281CC9-D2B1-447E-9049-AB6C265D33F5}" sibTransId="{F5FFAFD6-B601-4AF0-8C31-32DB32E4E020}"/>
    <dgm:cxn modelId="{2F7662F5-5125-4F23-9B3B-D69DA8B4E5F3}" srcId="{FD6DF8DA-B804-44ED-8888-1FB3E51F38CC}" destId="{5D60F1B9-993E-4100-BCF2-E4D4FD3B9D9D}" srcOrd="0" destOrd="0" parTransId="{FA676DE2-66CE-4991-9153-1E6CA3937C60}" sibTransId="{F4A6CBD4-6228-4858-8B1D-CEBA4A9C3C53}"/>
    <dgm:cxn modelId="{A10B54FB-E09C-4305-9D24-C906A32D2A59}" type="presOf" srcId="{2651BDA4-D4F8-49B5-9EFD-A24C45466FD5}" destId="{0692E782-CD44-4685-A874-060336CDCAD5}" srcOrd="0" destOrd="0" presId="urn:microsoft.com/office/officeart/2005/8/layout/chevron2"/>
    <dgm:cxn modelId="{E9B9D829-1F71-44AC-A9D9-F1BF14E61DC8}" type="presParOf" srcId="{4EFF3874-F65F-4211-A85B-2E1D31123F3D}" destId="{EBEC1E18-A728-4661-9B2C-04E0D549ABFD}" srcOrd="0" destOrd="0" presId="urn:microsoft.com/office/officeart/2005/8/layout/chevron2"/>
    <dgm:cxn modelId="{8601EF13-424F-4F79-A555-47A3E109198E}" type="presParOf" srcId="{EBEC1E18-A728-4661-9B2C-04E0D549ABFD}" destId="{CB962D18-605C-4C40-9F25-CB05D18F1F35}" srcOrd="0" destOrd="0" presId="urn:microsoft.com/office/officeart/2005/8/layout/chevron2"/>
    <dgm:cxn modelId="{7299208E-A26B-4E9B-A924-93280F23EB6A}" type="presParOf" srcId="{EBEC1E18-A728-4661-9B2C-04E0D549ABFD}" destId="{1B1FF624-35F6-441B-BAE2-BA6B80436C06}" srcOrd="1" destOrd="0" presId="urn:microsoft.com/office/officeart/2005/8/layout/chevron2"/>
    <dgm:cxn modelId="{5B09B894-6AA1-4B80-8D04-9E0B1FD236F3}" type="presParOf" srcId="{4EFF3874-F65F-4211-A85B-2E1D31123F3D}" destId="{E7DEB421-728A-49D3-B488-73B39CA85809}" srcOrd="1" destOrd="0" presId="urn:microsoft.com/office/officeart/2005/8/layout/chevron2"/>
    <dgm:cxn modelId="{0ACD2A59-9FA2-40EC-B9FA-760EE025FA60}" type="presParOf" srcId="{4EFF3874-F65F-4211-A85B-2E1D31123F3D}" destId="{31673388-FDEF-426F-84F7-1C52275276BC}" srcOrd="2" destOrd="0" presId="urn:microsoft.com/office/officeart/2005/8/layout/chevron2"/>
    <dgm:cxn modelId="{D6C5E22F-CBB2-4F52-A3B4-828C57EAA21A}" type="presParOf" srcId="{31673388-FDEF-426F-84F7-1C52275276BC}" destId="{0692E782-CD44-4685-A874-060336CDCAD5}" srcOrd="0" destOrd="0" presId="urn:microsoft.com/office/officeart/2005/8/layout/chevron2"/>
    <dgm:cxn modelId="{8BD9F960-9A88-46E1-885A-2046C93F5CC4}" type="presParOf" srcId="{31673388-FDEF-426F-84F7-1C52275276BC}" destId="{C5466EDE-B6F8-458A-83ED-BBFCD2F83926}" srcOrd="1" destOrd="0" presId="urn:microsoft.com/office/officeart/2005/8/layout/chevron2"/>
    <dgm:cxn modelId="{BE199FDE-C0E7-460C-9C0A-6CE33991F3A3}" type="presParOf" srcId="{4EFF3874-F65F-4211-A85B-2E1D31123F3D}" destId="{841F8737-9E30-4E05-93C8-C2CBE576BC84}" srcOrd="3" destOrd="0" presId="urn:microsoft.com/office/officeart/2005/8/layout/chevron2"/>
    <dgm:cxn modelId="{95C46C76-9EFC-43A9-87B3-8FDA0CB1FCF5}" type="presParOf" srcId="{4EFF3874-F65F-4211-A85B-2E1D31123F3D}" destId="{AFEA6F2A-B29F-4239-AA3B-805EC5712370}" srcOrd="4" destOrd="0" presId="urn:microsoft.com/office/officeart/2005/8/layout/chevron2"/>
    <dgm:cxn modelId="{AF49B3F5-BAA4-4BC0-A048-AA7851618C82}" type="presParOf" srcId="{AFEA6F2A-B29F-4239-AA3B-805EC5712370}" destId="{DFAC0E17-878A-4C96-9A1B-7125D2C42C22}" srcOrd="0" destOrd="0" presId="urn:microsoft.com/office/officeart/2005/8/layout/chevron2"/>
    <dgm:cxn modelId="{0FB63C4B-8993-4EB7-8E92-3B7BC3E372E9}" type="presParOf" srcId="{AFEA6F2A-B29F-4239-AA3B-805EC5712370}" destId="{046D900C-4115-417B-8CBC-C56501A4CECF}" srcOrd="1" destOrd="0" presId="urn:microsoft.com/office/officeart/2005/8/layout/chevron2"/>
    <dgm:cxn modelId="{928D034C-A3A9-48AE-891F-C374CE109272}" type="presParOf" srcId="{4EFF3874-F65F-4211-A85B-2E1D31123F3D}" destId="{BF9496B6-FE7D-48A8-988F-BC04EFA5476B}" srcOrd="5" destOrd="0" presId="urn:microsoft.com/office/officeart/2005/8/layout/chevron2"/>
    <dgm:cxn modelId="{CB406A70-530C-4F4D-B134-98ABAEB040EF}" type="presParOf" srcId="{4EFF3874-F65F-4211-A85B-2E1D31123F3D}" destId="{AB0FDF21-71D7-48F3-BF62-2D9DD58E2ED4}" srcOrd="6" destOrd="0" presId="urn:microsoft.com/office/officeart/2005/8/layout/chevron2"/>
    <dgm:cxn modelId="{DEE3244B-B524-4D1A-9F79-39DB85D0B713}" type="presParOf" srcId="{AB0FDF21-71D7-48F3-BF62-2D9DD58E2ED4}" destId="{F287F257-0797-4D6D-9B7E-060A1DD1EC77}" srcOrd="0" destOrd="0" presId="urn:microsoft.com/office/officeart/2005/8/layout/chevron2"/>
    <dgm:cxn modelId="{7B9981CB-82A3-40B1-A08F-066500F49498}" type="presParOf" srcId="{AB0FDF21-71D7-48F3-BF62-2D9DD58E2ED4}" destId="{90AD2D94-C9DD-40FE-98E4-2956BB68759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71BE02F5-B80F-4476-9CD7-5DC3DBF70712}"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cs-CZ"/>
        </a:p>
      </dgm:t>
    </dgm:pt>
    <dgm:pt modelId="{FD6DF8DA-B804-44ED-8888-1FB3E51F38CC}">
      <dgm:prSet phldrT="[Text]"/>
      <dgm:spPr/>
      <dgm:t>
        <a:bodyPr/>
        <a:lstStyle/>
        <a:p>
          <a:r>
            <a:rPr lang="cs-CZ" dirty="0" err="1">
              <a:solidFill>
                <a:schemeClr val="bg1">
                  <a:lumMod val="75000"/>
                </a:schemeClr>
              </a:solidFill>
            </a:rPr>
            <a:t>Deacidification</a:t>
          </a:r>
          <a:endParaRPr lang="cs-CZ" dirty="0">
            <a:solidFill>
              <a:schemeClr val="bg1">
                <a:lumMod val="75000"/>
              </a:schemeClr>
            </a:solidFill>
          </a:endParaRPr>
        </a:p>
      </dgm:t>
    </dgm:pt>
    <dgm:pt modelId="{D14CADBA-EE6D-423D-B761-456937FF220C}" type="parTrans" cxnId="{13670136-7C2D-4F65-9C28-3ED471ECF858}">
      <dgm:prSet/>
      <dgm:spPr/>
      <dgm:t>
        <a:bodyPr/>
        <a:lstStyle/>
        <a:p>
          <a:endParaRPr lang="cs-CZ"/>
        </a:p>
      </dgm:t>
    </dgm:pt>
    <dgm:pt modelId="{4C14FABB-BB83-4723-8C49-FE2AE1DFB231}" type="sibTrans" cxnId="{13670136-7C2D-4F65-9C28-3ED471ECF858}">
      <dgm:prSet/>
      <dgm:spPr/>
      <dgm:t>
        <a:bodyPr/>
        <a:lstStyle/>
        <a:p>
          <a:endParaRPr lang="cs-CZ"/>
        </a:p>
      </dgm:t>
    </dgm:pt>
    <dgm:pt modelId="{5D60F1B9-993E-4100-BCF2-E4D4FD3B9D9D}">
      <dgm:prSet phldrT="[Text]"/>
      <dgm:spPr/>
      <dgm:t>
        <a:bodyPr/>
        <a:lstStyle/>
        <a:p>
          <a:r>
            <a:rPr lang="cs-CZ" dirty="0" err="1">
              <a:solidFill>
                <a:schemeClr val="bg1">
                  <a:lumMod val="75000"/>
                </a:schemeClr>
              </a:solidFill>
            </a:rPr>
            <a:t>Aqueous</a:t>
          </a:r>
          <a:r>
            <a:rPr lang="cs-CZ" dirty="0">
              <a:solidFill>
                <a:schemeClr val="bg1">
                  <a:lumMod val="75000"/>
                </a:schemeClr>
              </a:solidFill>
            </a:rPr>
            <a:t> and non </a:t>
          </a:r>
          <a:r>
            <a:rPr lang="cs-CZ" dirty="0" err="1">
              <a:solidFill>
                <a:schemeClr val="bg1">
                  <a:lumMod val="75000"/>
                </a:schemeClr>
              </a:solidFill>
            </a:rPr>
            <a:t>aqueous</a:t>
          </a:r>
          <a:endParaRPr lang="cs-CZ" dirty="0">
            <a:solidFill>
              <a:schemeClr val="bg1">
                <a:lumMod val="75000"/>
              </a:schemeClr>
            </a:solidFill>
          </a:endParaRPr>
        </a:p>
      </dgm:t>
    </dgm:pt>
    <dgm:pt modelId="{FA676DE2-66CE-4991-9153-1E6CA3937C60}" type="parTrans" cxnId="{2F7662F5-5125-4F23-9B3B-D69DA8B4E5F3}">
      <dgm:prSet/>
      <dgm:spPr/>
      <dgm:t>
        <a:bodyPr/>
        <a:lstStyle/>
        <a:p>
          <a:endParaRPr lang="cs-CZ"/>
        </a:p>
      </dgm:t>
    </dgm:pt>
    <dgm:pt modelId="{F4A6CBD4-6228-4858-8B1D-CEBA4A9C3C53}" type="sibTrans" cxnId="{2F7662F5-5125-4F23-9B3B-D69DA8B4E5F3}">
      <dgm:prSet/>
      <dgm:spPr/>
      <dgm:t>
        <a:bodyPr/>
        <a:lstStyle/>
        <a:p>
          <a:endParaRPr lang="cs-CZ"/>
        </a:p>
      </dgm:t>
    </dgm:pt>
    <dgm:pt modelId="{2651BDA4-D4F8-49B5-9EFD-A24C45466FD5}">
      <dgm:prSet phldrT="[Text]"/>
      <dgm:spPr/>
      <dgm:t>
        <a:bodyPr/>
        <a:lstStyle/>
        <a:p>
          <a:r>
            <a:rPr lang="cs-CZ" dirty="0" err="1"/>
            <a:t>Repairs</a:t>
          </a:r>
          <a:endParaRPr lang="cs-CZ" dirty="0"/>
        </a:p>
      </dgm:t>
    </dgm:pt>
    <dgm:pt modelId="{B6281CC9-D2B1-447E-9049-AB6C265D33F5}" type="parTrans" cxnId="{526517EF-9D6A-4F57-89E6-EE617D27DA11}">
      <dgm:prSet/>
      <dgm:spPr/>
      <dgm:t>
        <a:bodyPr/>
        <a:lstStyle/>
        <a:p>
          <a:endParaRPr lang="cs-CZ"/>
        </a:p>
      </dgm:t>
    </dgm:pt>
    <dgm:pt modelId="{F5FFAFD6-B601-4AF0-8C31-32DB32E4E020}" type="sibTrans" cxnId="{526517EF-9D6A-4F57-89E6-EE617D27DA11}">
      <dgm:prSet/>
      <dgm:spPr/>
      <dgm:t>
        <a:bodyPr/>
        <a:lstStyle/>
        <a:p>
          <a:endParaRPr lang="cs-CZ"/>
        </a:p>
      </dgm:t>
    </dgm:pt>
    <dgm:pt modelId="{A01033D6-3CDA-4F0F-AC46-3FDD75BBD853}">
      <dgm:prSet phldrT="[Text]"/>
      <dgm:spPr/>
      <dgm:t>
        <a:bodyPr/>
        <a:lstStyle/>
        <a:p>
          <a:r>
            <a:rPr lang="cs-CZ" dirty="0" err="1">
              <a:solidFill>
                <a:schemeClr val="bg1">
                  <a:lumMod val="75000"/>
                </a:schemeClr>
              </a:solidFill>
            </a:rPr>
            <a:t>Documentation</a:t>
          </a:r>
          <a:endParaRPr lang="cs-CZ" dirty="0">
            <a:solidFill>
              <a:schemeClr val="bg1">
                <a:lumMod val="75000"/>
              </a:schemeClr>
            </a:solidFill>
          </a:endParaRPr>
        </a:p>
      </dgm:t>
    </dgm:pt>
    <dgm:pt modelId="{F1C3D868-A044-4B48-A4FC-959723625217}" type="parTrans" cxnId="{36F0ABD0-EFA4-4A5E-A7D2-310C7A81CCF4}">
      <dgm:prSet/>
      <dgm:spPr/>
      <dgm:t>
        <a:bodyPr/>
        <a:lstStyle/>
        <a:p>
          <a:endParaRPr lang="cs-CZ"/>
        </a:p>
      </dgm:t>
    </dgm:pt>
    <dgm:pt modelId="{A74731CB-089C-46C9-A3C0-41BE6B744F8E}" type="sibTrans" cxnId="{36F0ABD0-EFA4-4A5E-A7D2-310C7A81CCF4}">
      <dgm:prSet/>
      <dgm:spPr/>
      <dgm:t>
        <a:bodyPr/>
        <a:lstStyle/>
        <a:p>
          <a:endParaRPr lang="cs-CZ"/>
        </a:p>
      </dgm:t>
    </dgm:pt>
    <dgm:pt modelId="{EF9B851C-2338-4301-AA88-36D18753E216}">
      <dgm:prSet phldrT="[Text]"/>
      <dgm:spPr/>
      <dgm:t>
        <a:bodyPr/>
        <a:lstStyle/>
        <a:p>
          <a:r>
            <a:rPr lang="cs-CZ" dirty="0" err="1"/>
            <a:t>Reconsolidation</a:t>
          </a:r>
          <a:endParaRPr lang="cs-CZ" dirty="0"/>
        </a:p>
      </dgm:t>
    </dgm:pt>
    <dgm:pt modelId="{893C8B46-82E6-4A01-98AC-009E830C929B}" type="parTrans" cxnId="{6AB14DB3-D944-42E7-BEEF-609268724B9F}">
      <dgm:prSet/>
      <dgm:spPr/>
      <dgm:t>
        <a:bodyPr/>
        <a:lstStyle/>
        <a:p>
          <a:endParaRPr lang="cs-CZ"/>
        </a:p>
      </dgm:t>
    </dgm:pt>
    <dgm:pt modelId="{479EA2CF-AFEF-40D8-8B8A-0EDC159632D0}" type="sibTrans" cxnId="{6AB14DB3-D944-42E7-BEEF-609268724B9F}">
      <dgm:prSet/>
      <dgm:spPr/>
      <dgm:t>
        <a:bodyPr/>
        <a:lstStyle/>
        <a:p>
          <a:endParaRPr lang="cs-CZ"/>
        </a:p>
      </dgm:t>
    </dgm:pt>
    <dgm:pt modelId="{97F10A04-06C2-42F6-B96B-0AF28CF18F2A}">
      <dgm:prSet phldrT="[Text]"/>
      <dgm:spPr/>
      <dgm:t>
        <a:bodyPr/>
        <a:lstStyle/>
        <a:p>
          <a:r>
            <a:rPr lang="cs-CZ" dirty="0" err="1">
              <a:solidFill>
                <a:schemeClr val="bg1">
                  <a:lumMod val="75000"/>
                </a:schemeClr>
              </a:solidFill>
            </a:rPr>
            <a:t>Photography</a:t>
          </a:r>
          <a:endParaRPr lang="cs-CZ" dirty="0">
            <a:solidFill>
              <a:schemeClr val="bg1">
                <a:lumMod val="75000"/>
              </a:schemeClr>
            </a:solidFill>
          </a:endParaRPr>
        </a:p>
      </dgm:t>
    </dgm:pt>
    <dgm:pt modelId="{D2744E07-2873-4555-8A95-0A29CC1CDE6E}" type="parTrans" cxnId="{352DF58B-E189-4FBE-B923-02BE9EC36235}">
      <dgm:prSet/>
      <dgm:spPr/>
      <dgm:t>
        <a:bodyPr/>
        <a:lstStyle/>
        <a:p>
          <a:endParaRPr lang="cs-CZ"/>
        </a:p>
      </dgm:t>
    </dgm:pt>
    <dgm:pt modelId="{ED9F3969-47BB-4294-AD5E-A276A01A1F19}" type="sibTrans" cxnId="{352DF58B-E189-4FBE-B923-02BE9EC36235}">
      <dgm:prSet/>
      <dgm:spPr/>
      <dgm:t>
        <a:bodyPr/>
        <a:lstStyle/>
        <a:p>
          <a:endParaRPr lang="cs-CZ"/>
        </a:p>
      </dgm:t>
    </dgm:pt>
    <dgm:pt modelId="{6F624FB8-0A7F-4B6A-AE1B-A7AAC3E9FD4D}">
      <dgm:prSet phldrT="[Text]"/>
      <dgm:spPr/>
      <dgm:t>
        <a:bodyPr/>
        <a:lstStyle/>
        <a:p>
          <a:r>
            <a:rPr lang="cs-CZ" dirty="0" err="1">
              <a:solidFill>
                <a:schemeClr val="bg1">
                  <a:lumMod val="75000"/>
                </a:schemeClr>
              </a:solidFill>
            </a:rPr>
            <a:t>Storage</a:t>
          </a:r>
          <a:endParaRPr lang="cs-CZ" dirty="0">
            <a:solidFill>
              <a:schemeClr val="bg1">
                <a:lumMod val="75000"/>
              </a:schemeClr>
            </a:solidFill>
          </a:endParaRPr>
        </a:p>
      </dgm:t>
    </dgm:pt>
    <dgm:pt modelId="{F2C64574-41F5-4FDE-AFE9-373791B7A305}" type="parTrans" cxnId="{EEF6D061-6842-4225-ACEF-CC86C85565C9}">
      <dgm:prSet/>
      <dgm:spPr/>
      <dgm:t>
        <a:bodyPr/>
        <a:lstStyle/>
        <a:p>
          <a:endParaRPr lang="cs-CZ"/>
        </a:p>
      </dgm:t>
    </dgm:pt>
    <dgm:pt modelId="{1F51029C-537A-450F-9EC2-FDD90F9E505E}" type="sibTrans" cxnId="{EEF6D061-6842-4225-ACEF-CC86C85565C9}">
      <dgm:prSet/>
      <dgm:spPr/>
      <dgm:t>
        <a:bodyPr/>
        <a:lstStyle/>
        <a:p>
          <a:endParaRPr lang="cs-CZ"/>
        </a:p>
      </dgm:t>
    </dgm:pt>
    <dgm:pt modelId="{B7626062-CC77-43D7-900C-1C3879B2AA3C}">
      <dgm:prSet phldrT="[Text]"/>
      <dgm:spPr/>
      <dgm:t>
        <a:bodyPr/>
        <a:lstStyle/>
        <a:p>
          <a:r>
            <a:rPr lang="cs-CZ" dirty="0" err="1">
              <a:solidFill>
                <a:schemeClr val="bg1">
                  <a:lumMod val="75000"/>
                </a:schemeClr>
              </a:solidFill>
            </a:rPr>
            <a:t>Suitable</a:t>
          </a:r>
          <a:r>
            <a:rPr lang="cs-CZ" dirty="0">
              <a:solidFill>
                <a:schemeClr val="bg1">
                  <a:lumMod val="75000"/>
                </a:schemeClr>
              </a:solidFill>
            </a:rPr>
            <a:t> </a:t>
          </a:r>
          <a:r>
            <a:rPr lang="cs-CZ" dirty="0" err="1">
              <a:solidFill>
                <a:schemeClr val="bg1">
                  <a:lumMod val="75000"/>
                </a:schemeClr>
              </a:solidFill>
            </a:rPr>
            <a:t>materials</a:t>
          </a:r>
          <a:r>
            <a:rPr lang="cs-CZ" dirty="0">
              <a:solidFill>
                <a:schemeClr val="bg1">
                  <a:lumMod val="75000"/>
                </a:schemeClr>
              </a:solidFill>
            </a:rPr>
            <a:t> and </a:t>
          </a:r>
          <a:r>
            <a:rPr lang="cs-CZ" dirty="0" err="1">
              <a:solidFill>
                <a:schemeClr val="bg1">
                  <a:lumMod val="75000"/>
                </a:schemeClr>
              </a:solidFill>
            </a:rPr>
            <a:t>conditions</a:t>
          </a:r>
          <a:endParaRPr lang="cs-CZ" dirty="0">
            <a:solidFill>
              <a:schemeClr val="bg1">
                <a:lumMod val="75000"/>
              </a:schemeClr>
            </a:solidFill>
          </a:endParaRPr>
        </a:p>
      </dgm:t>
    </dgm:pt>
    <dgm:pt modelId="{B140C6A0-CB0E-4CE8-8873-293173EC44CB}" type="parTrans" cxnId="{43260C32-8657-4FB8-957F-87A667D231BD}">
      <dgm:prSet/>
      <dgm:spPr/>
      <dgm:t>
        <a:bodyPr/>
        <a:lstStyle/>
        <a:p>
          <a:endParaRPr lang="cs-CZ"/>
        </a:p>
      </dgm:t>
    </dgm:pt>
    <dgm:pt modelId="{E3A5A175-D601-4255-8D72-A3432C809B1A}" type="sibTrans" cxnId="{43260C32-8657-4FB8-957F-87A667D231BD}">
      <dgm:prSet/>
      <dgm:spPr/>
      <dgm:t>
        <a:bodyPr/>
        <a:lstStyle/>
        <a:p>
          <a:endParaRPr lang="cs-CZ"/>
        </a:p>
      </dgm:t>
    </dgm:pt>
    <dgm:pt modelId="{D9BC9CEA-D3E6-4A3B-A75D-7791EE9E57CC}">
      <dgm:prSet phldrT="[Text]"/>
      <dgm:spPr/>
      <dgm:t>
        <a:bodyPr/>
        <a:lstStyle/>
        <a:p>
          <a:r>
            <a:rPr lang="cs-CZ" dirty="0" err="1">
              <a:solidFill>
                <a:schemeClr val="bg1">
                  <a:lumMod val="75000"/>
                </a:schemeClr>
              </a:solidFill>
            </a:rPr>
            <a:t>Often</a:t>
          </a:r>
          <a:r>
            <a:rPr lang="cs-CZ" dirty="0">
              <a:solidFill>
                <a:schemeClr val="bg1">
                  <a:lumMod val="75000"/>
                </a:schemeClr>
              </a:solidFill>
            </a:rPr>
            <a:t> „</a:t>
          </a:r>
          <a:r>
            <a:rPr lang="cs-CZ" dirty="0" err="1">
              <a:solidFill>
                <a:schemeClr val="bg1">
                  <a:lumMod val="75000"/>
                </a:schemeClr>
              </a:solidFill>
            </a:rPr>
            <a:t>tailored</a:t>
          </a:r>
          <a:r>
            <a:rPr lang="cs-CZ" dirty="0">
              <a:solidFill>
                <a:schemeClr val="bg1">
                  <a:lumMod val="75000"/>
                </a:schemeClr>
              </a:solidFill>
            </a:rPr>
            <a:t>“</a:t>
          </a:r>
        </a:p>
      </dgm:t>
    </dgm:pt>
    <dgm:pt modelId="{06C6B106-338D-4C33-BFFC-F223A232621E}" type="parTrans" cxnId="{3999AEA0-D3DF-411E-ADD9-71CE905013D3}">
      <dgm:prSet/>
      <dgm:spPr/>
      <dgm:t>
        <a:bodyPr/>
        <a:lstStyle/>
        <a:p>
          <a:endParaRPr lang="cs-CZ"/>
        </a:p>
      </dgm:t>
    </dgm:pt>
    <dgm:pt modelId="{05B9E7D6-7D75-4AA0-BE13-ACC9412F30F3}" type="sibTrans" cxnId="{3999AEA0-D3DF-411E-ADD9-71CE905013D3}">
      <dgm:prSet/>
      <dgm:spPr/>
      <dgm:t>
        <a:bodyPr/>
        <a:lstStyle/>
        <a:p>
          <a:endParaRPr lang="cs-CZ"/>
        </a:p>
      </dgm:t>
    </dgm:pt>
    <dgm:pt modelId="{FBA4E76D-8E90-4C01-B0A5-A7C70F826E98}">
      <dgm:prSet phldrT="[Text]"/>
      <dgm:spPr/>
      <dgm:t>
        <a:bodyPr/>
        <a:lstStyle/>
        <a:p>
          <a:r>
            <a:rPr lang="cs-CZ" dirty="0" err="1">
              <a:solidFill>
                <a:schemeClr val="bg1">
                  <a:lumMod val="75000"/>
                </a:schemeClr>
              </a:solidFill>
            </a:rPr>
            <a:t>Individiual</a:t>
          </a:r>
          <a:r>
            <a:rPr lang="cs-CZ" dirty="0">
              <a:solidFill>
                <a:schemeClr val="bg1">
                  <a:lumMod val="75000"/>
                </a:schemeClr>
              </a:solidFill>
            </a:rPr>
            <a:t> and </a:t>
          </a:r>
          <a:r>
            <a:rPr lang="cs-CZ" dirty="0" err="1">
              <a:solidFill>
                <a:schemeClr val="bg1">
                  <a:lumMod val="75000"/>
                </a:schemeClr>
              </a:solidFill>
            </a:rPr>
            <a:t>mass</a:t>
          </a:r>
          <a:r>
            <a:rPr lang="cs-CZ" dirty="0">
              <a:solidFill>
                <a:schemeClr val="bg1">
                  <a:lumMod val="75000"/>
                </a:schemeClr>
              </a:solidFill>
            </a:rPr>
            <a:t> </a:t>
          </a:r>
          <a:r>
            <a:rPr lang="cs-CZ" dirty="0" err="1">
              <a:solidFill>
                <a:schemeClr val="bg1">
                  <a:lumMod val="75000"/>
                </a:schemeClr>
              </a:solidFill>
            </a:rPr>
            <a:t>processess</a:t>
          </a:r>
          <a:endParaRPr lang="cs-CZ" dirty="0">
            <a:solidFill>
              <a:schemeClr val="bg1">
                <a:lumMod val="75000"/>
              </a:schemeClr>
            </a:solidFill>
          </a:endParaRPr>
        </a:p>
      </dgm:t>
    </dgm:pt>
    <dgm:pt modelId="{EB138702-98AE-4F73-AF0A-4CD8BEC62FC0}" type="parTrans" cxnId="{0D0120C8-F6C9-4D6E-8327-0E5220729E98}">
      <dgm:prSet/>
      <dgm:spPr/>
      <dgm:t>
        <a:bodyPr/>
        <a:lstStyle/>
        <a:p>
          <a:endParaRPr lang="cs-CZ"/>
        </a:p>
      </dgm:t>
    </dgm:pt>
    <dgm:pt modelId="{E087BC02-00FC-45FB-91F1-AC07FD8B9550}" type="sibTrans" cxnId="{0D0120C8-F6C9-4D6E-8327-0E5220729E98}">
      <dgm:prSet/>
      <dgm:spPr/>
      <dgm:t>
        <a:bodyPr/>
        <a:lstStyle/>
        <a:p>
          <a:endParaRPr lang="cs-CZ"/>
        </a:p>
      </dgm:t>
    </dgm:pt>
    <dgm:pt modelId="{66193A33-472D-4EB5-8518-83B981926A68}">
      <dgm:prSet phldrT="[Text]"/>
      <dgm:spPr/>
      <dgm:t>
        <a:bodyPr/>
        <a:lstStyle/>
        <a:p>
          <a:r>
            <a:rPr lang="cs-CZ" dirty="0" err="1"/>
            <a:t>Mends</a:t>
          </a:r>
          <a:r>
            <a:rPr lang="cs-CZ" dirty="0"/>
            <a:t> and </a:t>
          </a:r>
          <a:r>
            <a:rPr lang="cs-CZ" dirty="0" err="1"/>
            <a:t>fill-ins</a:t>
          </a:r>
          <a:endParaRPr lang="cs-CZ" dirty="0"/>
        </a:p>
      </dgm:t>
    </dgm:pt>
    <dgm:pt modelId="{A48B5F85-CE40-4D6D-B324-890E01E3BB5B}" type="parTrans" cxnId="{815B6CD2-2E71-44A2-8E2B-78A6C8C9B682}">
      <dgm:prSet/>
      <dgm:spPr/>
      <dgm:t>
        <a:bodyPr/>
        <a:lstStyle/>
        <a:p>
          <a:endParaRPr lang="cs-CZ"/>
        </a:p>
      </dgm:t>
    </dgm:pt>
    <dgm:pt modelId="{584A4264-770A-40A3-9D94-5842313F5F74}" type="sibTrans" cxnId="{815B6CD2-2E71-44A2-8E2B-78A6C8C9B682}">
      <dgm:prSet/>
      <dgm:spPr/>
      <dgm:t>
        <a:bodyPr/>
        <a:lstStyle/>
        <a:p>
          <a:endParaRPr lang="cs-CZ"/>
        </a:p>
      </dgm:t>
    </dgm:pt>
    <dgm:pt modelId="{5D3AE51F-2917-46E8-B5D2-C0F5D3146B2E}">
      <dgm:prSet phldrT="[Text]"/>
      <dgm:spPr/>
      <dgm:t>
        <a:bodyPr/>
        <a:lstStyle/>
        <a:p>
          <a:r>
            <a:rPr lang="cs-CZ" dirty="0" err="1"/>
            <a:t>Rebinding</a:t>
          </a:r>
          <a:r>
            <a:rPr lang="cs-CZ" dirty="0"/>
            <a:t> in case </a:t>
          </a:r>
          <a:r>
            <a:rPr lang="cs-CZ" dirty="0" err="1"/>
            <a:t>of</a:t>
          </a:r>
          <a:r>
            <a:rPr lang="cs-CZ" dirty="0"/>
            <a:t> </a:t>
          </a:r>
          <a:r>
            <a:rPr lang="cs-CZ" dirty="0" err="1"/>
            <a:t>books</a:t>
          </a:r>
          <a:r>
            <a:rPr lang="cs-CZ" dirty="0"/>
            <a:t>, </a:t>
          </a:r>
          <a:r>
            <a:rPr lang="cs-CZ" dirty="0" err="1"/>
            <a:t>etc</a:t>
          </a:r>
          <a:endParaRPr lang="cs-CZ" dirty="0"/>
        </a:p>
      </dgm:t>
    </dgm:pt>
    <dgm:pt modelId="{C7EF9834-F0D2-4001-A3FB-9364C782019A}" type="parTrans" cxnId="{A5A8F172-DCC4-4F67-9017-CAC011022405}">
      <dgm:prSet/>
      <dgm:spPr/>
      <dgm:t>
        <a:bodyPr/>
        <a:lstStyle/>
        <a:p>
          <a:endParaRPr lang="cs-CZ"/>
        </a:p>
      </dgm:t>
    </dgm:pt>
    <dgm:pt modelId="{BABA4FA8-A781-44B3-A717-CA3A5A945261}" type="sibTrans" cxnId="{A5A8F172-DCC4-4F67-9017-CAC011022405}">
      <dgm:prSet/>
      <dgm:spPr/>
      <dgm:t>
        <a:bodyPr/>
        <a:lstStyle/>
        <a:p>
          <a:endParaRPr lang="cs-CZ"/>
        </a:p>
      </dgm:t>
    </dgm:pt>
    <dgm:pt modelId="{EE8F63AD-75BA-484F-8172-6098E7CB0FCE}">
      <dgm:prSet phldrT="[Text]"/>
      <dgm:spPr/>
      <dgm:t>
        <a:bodyPr/>
        <a:lstStyle/>
        <a:p>
          <a:r>
            <a:rPr lang="cs-CZ" dirty="0" err="1">
              <a:solidFill>
                <a:schemeClr val="bg1">
                  <a:lumMod val="75000"/>
                </a:schemeClr>
              </a:solidFill>
            </a:rPr>
            <a:t>Conservation</a:t>
          </a:r>
          <a:r>
            <a:rPr lang="cs-CZ" dirty="0">
              <a:solidFill>
                <a:schemeClr val="bg1">
                  <a:lumMod val="75000"/>
                </a:schemeClr>
              </a:solidFill>
            </a:rPr>
            <a:t> report</a:t>
          </a:r>
        </a:p>
      </dgm:t>
    </dgm:pt>
    <dgm:pt modelId="{D8C58E1E-AAB4-4DB0-B137-CD2F3C4A3B35}" type="parTrans" cxnId="{A506606D-AD30-4DDD-AE8B-2488354DE114}">
      <dgm:prSet/>
      <dgm:spPr/>
      <dgm:t>
        <a:bodyPr/>
        <a:lstStyle/>
        <a:p>
          <a:endParaRPr lang="cs-CZ"/>
        </a:p>
      </dgm:t>
    </dgm:pt>
    <dgm:pt modelId="{C47455FB-87A5-4F17-BFBC-3BBEFCF7576F}" type="sibTrans" cxnId="{A506606D-AD30-4DDD-AE8B-2488354DE114}">
      <dgm:prSet/>
      <dgm:spPr/>
      <dgm:t>
        <a:bodyPr/>
        <a:lstStyle/>
        <a:p>
          <a:endParaRPr lang="cs-CZ"/>
        </a:p>
      </dgm:t>
    </dgm:pt>
    <dgm:pt modelId="{BA859CC8-D89D-4472-97C0-90A36898A1D4}" type="pres">
      <dgm:prSet presAssocID="{71BE02F5-B80F-4476-9CD7-5DC3DBF70712}" presName="linearFlow" presStyleCnt="0">
        <dgm:presLayoutVars>
          <dgm:dir/>
          <dgm:animLvl val="lvl"/>
          <dgm:resizeHandles val="exact"/>
        </dgm:presLayoutVars>
      </dgm:prSet>
      <dgm:spPr/>
    </dgm:pt>
    <dgm:pt modelId="{2578D842-8B5A-4AB6-9022-BDEF6B8A33DF}" type="pres">
      <dgm:prSet presAssocID="{FD6DF8DA-B804-44ED-8888-1FB3E51F38CC}" presName="composite" presStyleCnt="0"/>
      <dgm:spPr/>
    </dgm:pt>
    <dgm:pt modelId="{6B9FFCD7-D825-4B26-80AD-34B92A1CC945}" type="pres">
      <dgm:prSet presAssocID="{FD6DF8DA-B804-44ED-8888-1FB3E51F38CC}" presName="parentText" presStyleLbl="alignNode1" presStyleIdx="0" presStyleCnt="4" custLinFactNeighborY="0">
        <dgm:presLayoutVars>
          <dgm:chMax val="1"/>
          <dgm:bulletEnabled val="1"/>
        </dgm:presLayoutVars>
      </dgm:prSet>
      <dgm:spPr/>
    </dgm:pt>
    <dgm:pt modelId="{7D81F022-CBC3-4F5E-9AA9-8ED430D11D03}" type="pres">
      <dgm:prSet presAssocID="{FD6DF8DA-B804-44ED-8888-1FB3E51F38CC}" presName="descendantText" presStyleLbl="alignAcc1" presStyleIdx="0" presStyleCnt="4" custLinFactNeighborY="189">
        <dgm:presLayoutVars>
          <dgm:bulletEnabled val="1"/>
        </dgm:presLayoutVars>
      </dgm:prSet>
      <dgm:spPr/>
    </dgm:pt>
    <dgm:pt modelId="{88602A1E-216C-45CA-8A98-DB90AA74AEAD}" type="pres">
      <dgm:prSet presAssocID="{4C14FABB-BB83-4723-8C49-FE2AE1DFB231}" presName="sp" presStyleCnt="0"/>
      <dgm:spPr/>
    </dgm:pt>
    <dgm:pt modelId="{A9F3605A-73E2-491A-B5CF-D3774229FA4E}" type="pres">
      <dgm:prSet presAssocID="{2651BDA4-D4F8-49B5-9EFD-A24C45466FD5}" presName="composite" presStyleCnt="0"/>
      <dgm:spPr/>
    </dgm:pt>
    <dgm:pt modelId="{82A416A4-15F6-414A-A13B-370155E5D431}" type="pres">
      <dgm:prSet presAssocID="{2651BDA4-D4F8-49B5-9EFD-A24C45466FD5}" presName="parentText" presStyleLbl="alignNode1" presStyleIdx="1" presStyleCnt="4">
        <dgm:presLayoutVars>
          <dgm:chMax val="1"/>
          <dgm:bulletEnabled val="1"/>
        </dgm:presLayoutVars>
      </dgm:prSet>
      <dgm:spPr/>
    </dgm:pt>
    <dgm:pt modelId="{4BD828B0-0AA5-487A-BF14-647EAE08B568}" type="pres">
      <dgm:prSet presAssocID="{2651BDA4-D4F8-49B5-9EFD-A24C45466FD5}" presName="descendantText" presStyleLbl="alignAcc1" presStyleIdx="1" presStyleCnt="4">
        <dgm:presLayoutVars>
          <dgm:bulletEnabled val="1"/>
        </dgm:presLayoutVars>
      </dgm:prSet>
      <dgm:spPr/>
    </dgm:pt>
    <dgm:pt modelId="{E46D48E7-3C6B-42E3-80AC-C4AF9D089846}" type="pres">
      <dgm:prSet presAssocID="{F5FFAFD6-B601-4AF0-8C31-32DB32E4E020}" presName="sp" presStyleCnt="0"/>
      <dgm:spPr/>
    </dgm:pt>
    <dgm:pt modelId="{FAFC49CA-933A-47A8-946B-64816E3FFB53}" type="pres">
      <dgm:prSet presAssocID="{A01033D6-3CDA-4F0F-AC46-3FDD75BBD853}" presName="composite" presStyleCnt="0"/>
      <dgm:spPr/>
    </dgm:pt>
    <dgm:pt modelId="{89808A85-830C-4E46-9E4F-E3A9EF9EC8E1}" type="pres">
      <dgm:prSet presAssocID="{A01033D6-3CDA-4F0F-AC46-3FDD75BBD853}" presName="parentText" presStyleLbl="alignNode1" presStyleIdx="2" presStyleCnt="4" custLinFactNeighborY="-443">
        <dgm:presLayoutVars>
          <dgm:chMax val="1"/>
          <dgm:bulletEnabled val="1"/>
        </dgm:presLayoutVars>
      </dgm:prSet>
      <dgm:spPr/>
    </dgm:pt>
    <dgm:pt modelId="{8E675318-157C-4A89-AEA0-56A7D3E93127}" type="pres">
      <dgm:prSet presAssocID="{A01033D6-3CDA-4F0F-AC46-3FDD75BBD853}" presName="descendantText" presStyleLbl="alignAcc1" presStyleIdx="2" presStyleCnt="4" custLinFactNeighborY="189">
        <dgm:presLayoutVars>
          <dgm:bulletEnabled val="1"/>
        </dgm:presLayoutVars>
      </dgm:prSet>
      <dgm:spPr/>
    </dgm:pt>
    <dgm:pt modelId="{13551171-467A-4B7A-BC80-332F8A1D0774}" type="pres">
      <dgm:prSet presAssocID="{A74731CB-089C-46C9-A3C0-41BE6B744F8E}" presName="sp" presStyleCnt="0"/>
      <dgm:spPr/>
    </dgm:pt>
    <dgm:pt modelId="{AEE10678-AE60-4CF6-9148-D25BC080DDBB}" type="pres">
      <dgm:prSet presAssocID="{6F624FB8-0A7F-4B6A-AE1B-A7AAC3E9FD4D}" presName="composite" presStyleCnt="0"/>
      <dgm:spPr/>
    </dgm:pt>
    <dgm:pt modelId="{B4C19177-A319-400C-9ED8-90251A7AAE91}" type="pres">
      <dgm:prSet presAssocID="{6F624FB8-0A7F-4B6A-AE1B-A7AAC3E9FD4D}" presName="parentText" presStyleLbl="alignNode1" presStyleIdx="3" presStyleCnt="4" custLinFactNeighborY="123">
        <dgm:presLayoutVars>
          <dgm:chMax val="1"/>
          <dgm:bulletEnabled val="1"/>
        </dgm:presLayoutVars>
      </dgm:prSet>
      <dgm:spPr/>
    </dgm:pt>
    <dgm:pt modelId="{D2C387E2-050C-4CDE-B5BE-8248AC0C9B86}" type="pres">
      <dgm:prSet presAssocID="{6F624FB8-0A7F-4B6A-AE1B-A7AAC3E9FD4D}" presName="descendantText" presStyleLbl="alignAcc1" presStyleIdx="3" presStyleCnt="4">
        <dgm:presLayoutVars>
          <dgm:bulletEnabled val="1"/>
        </dgm:presLayoutVars>
      </dgm:prSet>
      <dgm:spPr/>
    </dgm:pt>
  </dgm:ptLst>
  <dgm:cxnLst>
    <dgm:cxn modelId="{A27FAE10-9B8A-4C5E-B55F-C9017DDE2443}" type="presOf" srcId="{97F10A04-06C2-42F6-B96B-0AF28CF18F2A}" destId="{8E675318-157C-4A89-AEA0-56A7D3E93127}" srcOrd="0" destOrd="0" presId="urn:microsoft.com/office/officeart/2005/8/layout/chevron2"/>
    <dgm:cxn modelId="{A391F310-3531-487E-8DAE-C7BA9EA21C3D}" type="presOf" srcId="{66193A33-472D-4EB5-8518-83B981926A68}" destId="{4BD828B0-0AA5-487A-BF14-647EAE08B568}" srcOrd="0" destOrd="1" presId="urn:microsoft.com/office/officeart/2005/8/layout/chevron2"/>
    <dgm:cxn modelId="{1EB32A14-5D11-4EB4-96B6-AF0352A906B8}" type="presOf" srcId="{6F624FB8-0A7F-4B6A-AE1B-A7AAC3E9FD4D}" destId="{B4C19177-A319-400C-9ED8-90251A7AAE91}" srcOrd="0" destOrd="0" presId="urn:microsoft.com/office/officeart/2005/8/layout/chevron2"/>
    <dgm:cxn modelId="{FC0BC41F-896D-4ECA-B181-02291986D223}" type="presOf" srcId="{5D60F1B9-993E-4100-BCF2-E4D4FD3B9D9D}" destId="{7D81F022-CBC3-4F5E-9AA9-8ED430D11D03}" srcOrd="0" destOrd="0" presId="urn:microsoft.com/office/officeart/2005/8/layout/chevron2"/>
    <dgm:cxn modelId="{EBAA542C-4D85-4349-975D-5FDC919D1550}" type="presOf" srcId="{EE8F63AD-75BA-484F-8172-6098E7CB0FCE}" destId="{8E675318-157C-4A89-AEA0-56A7D3E93127}" srcOrd="0" destOrd="1" presId="urn:microsoft.com/office/officeart/2005/8/layout/chevron2"/>
    <dgm:cxn modelId="{43260C32-8657-4FB8-957F-87A667D231BD}" srcId="{6F624FB8-0A7F-4B6A-AE1B-A7AAC3E9FD4D}" destId="{B7626062-CC77-43D7-900C-1C3879B2AA3C}" srcOrd="0" destOrd="0" parTransId="{B140C6A0-CB0E-4CE8-8873-293173EC44CB}" sibTransId="{E3A5A175-D601-4255-8D72-A3432C809B1A}"/>
    <dgm:cxn modelId="{13670136-7C2D-4F65-9C28-3ED471ECF858}" srcId="{71BE02F5-B80F-4476-9CD7-5DC3DBF70712}" destId="{FD6DF8DA-B804-44ED-8888-1FB3E51F38CC}" srcOrd="0" destOrd="0" parTransId="{D14CADBA-EE6D-423D-B761-456937FF220C}" sibTransId="{4C14FABB-BB83-4723-8C49-FE2AE1DFB231}"/>
    <dgm:cxn modelId="{EEF6D061-6842-4225-ACEF-CC86C85565C9}" srcId="{71BE02F5-B80F-4476-9CD7-5DC3DBF70712}" destId="{6F624FB8-0A7F-4B6A-AE1B-A7AAC3E9FD4D}" srcOrd="3" destOrd="0" parTransId="{F2C64574-41F5-4FDE-AFE9-373791B7A305}" sibTransId="{1F51029C-537A-450F-9EC2-FDD90F9E505E}"/>
    <dgm:cxn modelId="{2DD71048-BCA4-4AA0-A33F-8FC8F4CF5281}" type="presOf" srcId="{FD6DF8DA-B804-44ED-8888-1FB3E51F38CC}" destId="{6B9FFCD7-D825-4B26-80AD-34B92A1CC945}" srcOrd="0" destOrd="0" presId="urn:microsoft.com/office/officeart/2005/8/layout/chevron2"/>
    <dgm:cxn modelId="{A506606D-AD30-4DDD-AE8B-2488354DE114}" srcId="{A01033D6-3CDA-4F0F-AC46-3FDD75BBD853}" destId="{EE8F63AD-75BA-484F-8172-6098E7CB0FCE}" srcOrd="1" destOrd="0" parTransId="{D8C58E1E-AAB4-4DB0-B137-CD2F3C4A3B35}" sibTransId="{C47455FB-87A5-4F17-BFBC-3BBEFCF7576F}"/>
    <dgm:cxn modelId="{A5A8F172-DCC4-4F67-9017-CAC011022405}" srcId="{2651BDA4-D4F8-49B5-9EFD-A24C45466FD5}" destId="{5D3AE51F-2917-46E8-B5D2-C0F5D3146B2E}" srcOrd="2" destOrd="0" parTransId="{C7EF9834-F0D2-4001-A3FB-9364C782019A}" sibTransId="{BABA4FA8-A781-44B3-A717-CA3A5A945261}"/>
    <dgm:cxn modelId="{352DF58B-E189-4FBE-B923-02BE9EC36235}" srcId="{A01033D6-3CDA-4F0F-AC46-3FDD75BBD853}" destId="{97F10A04-06C2-42F6-B96B-0AF28CF18F2A}" srcOrd="0" destOrd="0" parTransId="{D2744E07-2873-4555-8A95-0A29CC1CDE6E}" sibTransId="{ED9F3969-47BB-4294-AD5E-A276A01A1F19}"/>
    <dgm:cxn modelId="{BE8BC493-4FDD-4A12-8ACA-E373BB46FACC}" type="presOf" srcId="{EF9B851C-2338-4301-AA88-36D18753E216}" destId="{4BD828B0-0AA5-487A-BF14-647EAE08B568}" srcOrd="0" destOrd="0" presId="urn:microsoft.com/office/officeart/2005/8/layout/chevron2"/>
    <dgm:cxn modelId="{0149F695-A8E2-402C-884F-980CC5B0D172}" type="presOf" srcId="{A01033D6-3CDA-4F0F-AC46-3FDD75BBD853}" destId="{89808A85-830C-4E46-9E4F-E3A9EF9EC8E1}" srcOrd="0" destOrd="0" presId="urn:microsoft.com/office/officeart/2005/8/layout/chevron2"/>
    <dgm:cxn modelId="{BA5F9697-29ED-4F27-B383-AFFF37D3D297}" type="presOf" srcId="{D9BC9CEA-D3E6-4A3B-A75D-7791EE9E57CC}" destId="{D2C387E2-050C-4CDE-B5BE-8248AC0C9B86}" srcOrd="0" destOrd="1" presId="urn:microsoft.com/office/officeart/2005/8/layout/chevron2"/>
    <dgm:cxn modelId="{3999AEA0-D3DF-411E-ADD9-71CE905013D3}" srcId="{6F624FB8-0A7F-4B6A-AE1B-A7AAC3E9FD4D}" destId="{D9BC9CEA-D3E6-4A3B-A75D-7791EE9E57CC}" srcOrd="1" destOrd="0" parTransId="{06C6B106-338D-4C33-BFFC-F223A232621E}" sibTransId="{05B9E7D6-7D75-4AA0-BE13-ACC9412F30F3}"/>
    <dgm:cxn modelId="{623943B3-9DBE-46F2-8CEC-9988AD6C731B}" type="presOf" srcId="{2651BDA4-D4F8-49B5-9EFD-A24C45466FD5}" destId="{82A416A4-15F6-414A-A13B-370155E5D431}" srcOrd="0" destOrd="0" presId="urn:microsoft.com/office/officeart/2005/8/layout/chevron2"/>
    <dgm:cxn modelId="{6AB14DB3-D944-42E7-BEEF-609268724B9F}" srcId="{2651BDA4-D4F8-49B5-9EFD-A24C45466FD5}" destId="{EF9B851C-2338-4301-AA88-36D18753E216}" srcOrd="0" destOrd="0" parTransId="{893C8B46-82E6-4A01-98AC-009E830C929B}" sibTransId="{479EA2CF-AFEF-40D8-8B8A-0EDC159632D0}"/>
    <dgm:cxn modelId="{B13E66C0-D824-4DF9-ABAB-C89CD24DAF8F}" type="presOf" srcId="{71BE02F5-B80F-4476-9CD7-5DC3DBF70712}" destId="{BA859CC8-D89D-4472-97C0-90A36898A1D4}" srcOrd="0" destOrd="0" presId="urn:microsoft.com/office/officeart/2005/8/layout/chevron2"/>
    <dgm:cxn modelId="{0D0120C8-F6C9-4D6E-8327-0E5220729E98}" srcId="{FD6DF8DA-B804-44ED-8888-1FB3E51F38CC}" destId="{FBA4E76D-8E90-4C01-B0A5-A7C70F826E98}" srcOrd="1" destOrd="0" parTransId="{EB138702-98AE-4F73-AF0A-4CD8BEC62FC0}" sibTransId="{E087BC02-00FC-45FB-91F1-AC07FD8B9550}"/>
    <dgm:cxn modelId="{36F0ABD0-EFA4-4A5E-A7D2-310C7A81CCF4}" srcId="{71BE02F5-B80F-4476-9CD7-5DC3DBF70712}" destId="{A01033D6-3CDA-4F0F-AC46-3FDD75BBD853}" srcOrd="2" destOrd="0" parTransId="{F1C3D868-A044-4B48-A4FC-959723625217}" sibTransId="{A74731CB-089C-46C9-A3C0-41BE6B744F8E}"/>
    <dgm:cxn modelId="{D3F764D1-7DEE-425E-9DE0-37295AFC21FC}" type="presOf" srcId="{5D3AE51F-2917-46E8-B5D2-C0F5D3146B2E}" destId="{4BD828B0-0AA5-487A-BF14-647EAE08B568}" srcOrd="0" destOrd="2" presId="urn:microsoft.com/office/officeart/2005/8/layout/chevron2"/>
    <dgm:cxn modelId="{815B6CD2-2E71-44A2-8E2B-78A6C8C9B682}" srcId="{2651BDA4-D4F8-49B5-9EFD-A24C45466FD5}" destId="{66193A33-472D-4EB5-8518-83B981926A68}" srcOrd="1" destOrd="0" parTransId="{A48B5F85-CE40-4D6D-B324-890E01E3BB5B}" sibTransId="{584A4264-770A-40A3-9D94-5842313F5F74}"/>
    <dgm:cxn modelId="{8AA1EAE8-B952-4CDF-A0A0-CA6E2AAE2019}" type="presOf" srcId="{B7626062-CC77-43D7-900C-1C3879B2AA3C}" destId="{D2C387E2-050C-4CDE-B5BE-8248AC0C9B86}" srcOrd="0" destOrd="0" presId="urn:microsoft.com/office/officeart/2005/8/layout/chevron2"/>
    <dgm:cxn modelId="{526517EF-9D6A-4F57-89E6-EE617D27DA11}" srcId="{71BE02F5-B80F-4476-9CD7-5DC3DBF70712}" destId="{2651BDA4-D4F8-49B5-9EFD-A24C45466FD5}" srcOrd="1" destOrd="0" parTransId="{B6281CC9-D2B1-447E-9049-AB6C265D33F5}" sibTransId="{F5FFAFD6-B601-4AF0-8C31-32DB32E4E020}"/>
    <dgm:cxn modelId="{6E559CF0-3B65-4263-8D69-C8742E3450E0}" type="presOf" srcId="{FBA4E76D-8E90-4C01-B0A5-A7C70F826E98}" destId="{7D81F022-CBC3-4F5E-9AA9-8ED430D11D03}" srcOrd="0" destOrd="1" presId="urn:microsoft.com/office/officeart/2005/8/layout/chevron2"/>
    <dgm:cxn modelId="{2F7662F5-5125-4F23-9B3B-D69DA8B4E5F3}" srcId="{FD6DF8DA-B804-44ED-8888-1FB3E51F38CC}" destId="{5D60F1B9-993E-4100-BCF2-E4D4FD3B9D9D}" srcOrd="0" destOrd="0" parTransId="{FA676DE2-66CE-4991-9153-1E6CA3937C60}" sibTransId="{F4A6CBD4-6228-4858-8B1D-CEBA4A9C3C53}"/>
    <dgm:cxn modelId="{23440FD3-5C9C-4B37-931D-8D93B7F4D72C}" type="presParOf" srcId="{BA859CC8-D89D-4472-97C0-90A36898A1D4}" destId="{2578D842-8B5A-4AB6-9022-BDEF6B8A33DF}" srcOrd="0" destOrd="0" presId="urn:microsoft.com/office/officeart/2005/8/layout/chevron2"/>
    <dgm:cxn modelId="{CC92F426-5B80-4A17-AEED-52191D74A3F2}" type="presParOf" srcId="{2578D842-8B5A-4AB6-9022-BDEF6B8A33DF}" destId="{6B9FFCD7-D825-4B26-80AD-34B92A1CC945}" srcOrd="0" destOrd="0" presId="urn:microsoft.com/office/officeart/2005/8/layout/chevron2"/>
    <dgm:cxn modelId="{B02230B3-EDDA-4A3A-B912-2845524243EE}" type="presParOf" srcId="{2578D842-8B5A-4AB6-9022-BDEF6B8A33DF}" destId="{7D81F022-CBC3-4F5E-9AA9-8ED430D11D03}" srcOrd="1" destOrd="0" presId="urn:microsoft.com/office/officeart/2005/8/layout/chevron2"/>
    <dgm:cxn modelId="{77FE2705-32BB-4D3D-AEC2-35EA19DEE163}" type="presParOf" srcId="{BA859CC8-D89D-4472-97C0-90A36898A1D4}" destId="{88602A1E-216C-45CA-8A98-DB90AA74AEAD}" srcOrd="1" destOrd="0" presId="urn:microsoft.com/office/officeart/2005/8/layout/chevron2"/>
    <dgm:cxn modelId="{57C58140-30F6-46B0-8D45-01FA6737CFFE}" type="presParOf" srcId="{BA859CC8-D89D-4472-97C0-90A36898A1D4}" destId="{A9F3605A-73E2-491A-B5CF-D3774229FA4E}" srcOrd="2" destOrd="0" presId="urn:microsoft.com/office/officeart/2005/8/layout/chevron2"/>
    <dgm:cxn modelId="{C8A67DB1-7AB9-4962-9A54-E81A569AA257}" type="presParOf" srcId="{A9F3605A-73E2-491A-B5CF-D3774229FA4E}" destId="{82A416A4-15F6-414A-A13B-370155E5D431}" srcOrd="0" destOrd="0" presId="urn:microsoft.com/office/officeart/2005/8/layout/chevron2"/>
    <dgm:cxn modelId="{D9541660-D88E-4AD5-94F1-7758CDE71701}" type="presParOf" srcId="{A9F3605A-73E2-491A-B5CF-D3774229FA4E}" destId="{4BD828B0-0AA5-487A-BF14-647EAE08B568}" srcOrd="1" destOrd="0" presId="urn:microsoft.com/office/officeart/2005/8/layout/chevron2"/>
    <dgm:cxn modelId="{081150B5-BA5B-4B7A-A64E-97E024C0CF14}" type="presParOf" srcId="{BA859CC8-D89D-4472-97C0-90A36898A1D4}" destId="{E46D48E7-3C6B-42E3-80AC-C4AF9D089846}" srcOrd="3" destOrd="0" presId="urn:microsoft.com/office/officeart/2005/8/layout/chevron2"/>
    <dgm:cxn modelId="{2F82F638-0902-469C-84CD-B13E8433DC2F}" type="presParOf" srcId="{BA859CC8-D89D-4472-97C0-90A36898A1D4}" destId="{FAFC49CA-933A-47A8-946B-64816E3FFB53}" srcOrd="4" destOrd="0" presId="urn:microsoft.com/office/officeart/2005/8/layout/chevron2"/>
    <dgm:cxn modelId="{D37B313C-31E4-4CC8-8ABF-58C44C481DF3}" type="presParOf" srcId="{FAFC49CA-933A-47A8-946B-64816E3FFB53}" destId="{89808A85-830C-4E46-9E4F-E3A9EF9EC8E1}" srcOrd="0" destOrd="0" presId="urn:microsoft.com/office/officeart/2005/8/layout/chevron2"/>
    <dgm:cxn modelId="{082164D3-99D0-4093-A1E8-F0B991EFB105}" type="presParOf" srcId="{FAFC49CA-933A-47A8-946B-64816E3FFB53}" destId="{8E675318-157C-4A89-AEA0-56A7D3E93127}" srcOrd="1" destOrd="0" presId="urn:microsoft.com/office/officeart/2005/8/layout/chevron2"/>
    <dgm:cxn modelId="{7D48DBBA-3A8F-4EDB-A7F4-9148E3146F55}" type="presParOf" srcId="{BA859CC8-D89D-4472-97C0-90A36898A1D4}" destId="{13551171-467A-4B7A-BC80-332F8A1D0774}" srcOrd="5" destOrd="0" presId="urn:microsoft.com/office/officeart/2005/8/layout/chevron2"/>
    <dgm:cxn modelId="{7A29533B-F8C9-435C-9C58-979DE286D002}" type="presParOf" srcId="{BA859CC8-D89D-4472-97C0-90A36898A1D4}" destId="{AEE10678-AE60-4CF6-9148-D25BC080DDBB}" srcOrd="6" destOrd="0" presId="urn:microsoft.com/office/officeart/2005/8/layout/chevron2"/>
    <dgm:cxn modelId="{0F9AD9DD-DA22-48C9-996B-C1E2EB4E94A7}" type="presParOf" srcId="{AEE10678-AE60-4CF6-9148-D25BC080DDBB}" destId="{B4C19177-A319-400C-9ED8-90251A7AAE91}" srcOrd="0" destOrd="0" presId="urn:microsoft.com/office/officeart/2005/8/layout/chevron2"/>
    <dgm:cxn modelId="{E270A649-C1D0-4B4A-A37C-54ADA0D702C3}" type="presParOf" srcId="{AEE10678-AE60-4CF6-9148-D25BC080DDBB}" destId="{D2C387E2-050C-4CDE-B5BE-8248AC0C9B8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BE02F5-B80F-4476-9CD7-5DC3DBF70712}"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cs-CZ"/>
        </a:p>
      </dgm:t>
    </dgm:pt>
    <dgm:pt modelId="{FD6DF8DA-B804-44ED-8888-1FB3E51F38CC}">
      <dgm:prSet phldrT="[Text]"/>
      <dgm:spPr/>
      <dgm:t>
        <a:bodyPr/>
        <a:lstStyle/>
        <a:p>
          <a:r>
            <a:rPr lang="cs-CZ" dirty="0" err="1">
              <a:solidFill>
                <a:schemeClr val="bg1">
                  <a:lumMod val="75000"/>
                </a:schemeClr>
              </a:solidFill>
            </a:rPr>
            <a:t>Deacidification</a:t>
          </a:r>
          <a:endParaRPr lang="cs-CZ" dirty="0">
            <a:solidFill>
              <a:schemeClr val="bg1">
                <a:lumMod val="75000"/>
              </a:schemeClr>
            </a:solidFill>
          </a:endParaRPr>
        </a:p>
      </dgm:t>
    </dgm:pt>
    <dgm:pt modelId="{D14CADBA-EE6D-423D-B761-456937FF220C}" type="parTrans" cxnId="{13670136-7C2D-4F65-9C28-3ED471ECF858}">
      <dgm:prSet/>
      <dgm:spPr/>
      <dgm:t>
        <a:bodyPr/>
        <a:lstStyle/>
        <a:p>
          <a:endParaRPr lang="cs-CZ"/>
        </a:p>
      </dgm:t>
    </dgm:pt>
    <dgm:pt modelId="{4C14FABB-BB83-4723-8C49-FE2AE1DFB231}" type="sibTrans" cxnId="{13670136-7C2D-4F65-9C28-3ED471ECF858}">
      <dgm:prSet/>
      <dgm:spPr/>
      <dgm:t>
        <a:bodyPr/>
        <a:lstStyle/>
        <a:p>
          <a:endParaRPr lang="cs-CZ"/>
        </a:p>
      </dgm:t>
    </dgm:pt>
    <dgm:pt modelId="{5D60F1B9-993E-4100-BCF2-E4D4FD3B9D9D}">
      <dgm:prSet phldrT="[Text]"/>
      <dgm:spPr/>
      <dgm:t>
        <a:bodyPr/>
        <a:lstStyle/>
        <a:p>
          <a:r>
            <a:rPr lang="cs-CZ" dirty="0" err="1">
              <a:solidFill>
                <a:schemeClr val="bg1">
                  <a:lumMod val="75000"/>
                </a:schemeClr>
              </a:solidFill>
            </a:rPr>
            <a:t>Aqueous</a:t>
          </a:r>
          <a:r>
            <a:rPr lang="cs-CZ" dirty="0">
              <a:solidFill>
                <a:schemeClr val="bg1">
                  <a:lumMod val="75000"/>
                </a:schemeClr>
              </a:solidFill>
            </a:rPr>
            <a:t> and non </a:t>
          </a:r>
          <a:r>
            <a:rPr lang="cs-CZ" dirty="0" err="1">
              <a:solidFill>
                <a:schemeClr val="bg1">
                  <a:lumMod val="75000"/>
                </a:schemeClr>
              </a:solidFill>
            </a:rPr>
            <a:t>aqueous</a:t>
          </a:r>
          <a:endParaRPr lang="cs-CZ" dirty="0">
            <a:solidFill>
              <a:schemeClr val="bg1">
                <a:lumMod val="75000"/>
              </a:schemeClr>
            </a:solidFill>
          </a:endParaRPr>
        </a:p>
      </dgm:t>
    </dgm:pt>
    <dgm:pt modelId="{FA676DE2-66CE-4991-9153-1E6CA3937C60}" type="parTrans" cxnId="{2F7662F5-5125-4F23-9B3B-D69DA8B4E5F3}">
      <dgm:prSet/>
      <dgm:spPr/>
      <dgm:t>
        <a:bodyPr/>
        <a:lstStyle/>
        <a:p>
          <a:endParaRPr lang="cs-CZ"/>
        </a:p>
      </dgm:t>
    </dgm:pt>
    <dgm:pt modelId="{F4A6CBD4-6228-4858-8B1D-CEBA4A9C3C53}" type="sibTrans" cxnId="{2F7662F5-5125-4F23-9B3B-D69DA8B4E5F3}">
      <dgm:prSet/>
      <dgm:spPr/>
      <dgm:t>
        <a:bodyPr/>
        <a:lstStyle/>
        <a:p>
          <a:endParaRPr lang="cs-CZ"/>
        </a:p>
      </dgm:t>
    </dgm:pt>
    <dgm:pt modelId="{2651BDA4-D4F8-49B5-9EFD-A24C45466FD5}">
      <dgm:prSet phldrT="[Text]"/>
      <dgm:spPr/>
      <dgm:t>
        <a:bodyPr/>
        <a:lstStyle/>
        <a:p>
          <a:r>
            <a:rPr lang="cs-CZ" dirty="0" err="1">
              <a:solidFill>
                <a:schemeClr val="bg1">
                  <a:lumMod val="75000"/>
                </a:schemeClr>
              </a:solidFill>
            </a:rPr>
            <a:t>Repairs</a:t>
          </a:r>
          <a:endParaRPr lang="cs-CZ" dirty="0">
            <a:solidFill>
              <a:schemeClr val="bg1">
                <a:lumMod val="75000"/>
              </a:schemeClr>
            </a:solidFill>
          </a:endParaRPr>
        </a:p>
      </dgm:t>
    </dgm:pt>
    <dgm:pt modelId="{B6281CC9-D2B1-447E-9049-AB6C265D33F5}" type="parTrans" cxnId="{526517EF-9D6A-4F57-89E6-EE617D27DA11}">
      <dgm:prSet/>
      <dgm:spPr/>
      <dgm:t>
        <a:bodyPr/>
        <a:lstStyle/>
        <a:p>
          <a:endParaRPr lang="cs-CZ"/>
        </a:p>
      </dgm:t>
    </dgm:pt>
    <dgm:pt modelId="{F5FFAFD6-B601-4AF0-8C31-32DB32E4E020}" type="sibTrans" cxnId="{526517EF-9D6A-4F57-89E6-EE617D27DA11}">
      <dgm:prSet/>
      <dgm:spPr/>
      <dgm:t>
        <a:bodyPr/>
        <a:lstStyle/>
        <a:p>
          <a:endParaRPr lang="cs-CZ"/>
        </a:p>
      </dgm:t>
    </dgm:pt>
    <dgm:pt modelId="{A01033D6-3CDA-4F0F-AC46-3FDD75BBD853}">
      <dgm:prSet phldrT="[Text]"/>
      <dgm:spPr/>
      <dgm:t>
        <a:bodyPr/>
        <a:lstStyle/>
        <a:p>
          <a:r>
            <a:rPr lang="cs-CZ" dirty="0" err="1">
              <a:solidFill>
                <a:schemeClr val="bg1">
                  <a:lumMod val="75000"/>
                </a:schemeClr>
              </a:solidFill>
            </a:rPr>
            <a:t>Documentation</a:t>
          </a:r>
          <a:endParaRPr lang="cs-CZ" dirty="0">
            <a:solidFill>
              <a:schemeClr val="bg1">
                <a:lumMod val="75000"/>
              </a:schemeClr>
            </a:solidFill>
          </a:endParaRPr>
        </a:p>
      </dgm:t>
    </dgm:pt>
    <dgm:pt modelId="{F1C3D868-A044-4B48-A4FC-959723625217}" type="parTrans" cxnId="{36F0ABD0-EFA4-4A5E-A7D2-310C7A81CCF4}">
      <dgm:prSet/>
      <dgm:spPr/>
      <dgm:t>
        <a:bodyPr/>
        <a:lstStyle/>
        <a:p>
          <a:endParaRPr lang="cs-CZ"/>
        </a:p>
      </dgm:t>
    </dgm:pt>
    <dgm:pt modelId="{A74731CB-089C-46C9-A3C0-41BE6B744F8E}" type="sibTrans" cxnId="{36F0ABD0-EFA4-4A5E-A7D2-310C7A81CCF4}">
      <dgm:prSet/>
      <dgm:spPr/>
      <dgm:t>
        <a:bodyPr/>
        <a:lstStyle/>
        <a:p>
          <a:endParaRPr lang="cs-CZ"/>
        </a:p>
      </dgm:t>
    </dgm:pt>
    <dgm:pt modelId="{EF9B851C-2338-4301-AA88-36D18753E216}">
      <dgm:prSet phldrT="[Text]"/>
      <dgm:spPr/>
      <dgm:t>
        <a:bodyPr/>
        <a:lstStyle/>
        <a:p>
          <a:r>
            <a:rPr lang="cs-CZ" dirty="0" err="1">
              <a:solidFill>
                <a:schemeClr val="bg1">
                  <a:lumMod val="75000"/>
                </a:schemeClr>
              </a:solidFill>
            </a:rPr>
            <a:t>Reconsolidation</a:t>
          </a:r>
          <a:endParaRPr lang="cs-CZ" dirty="0">
            <a:solidFill>
              <a:schemeClr val="bg1">
                <a:lumMod val="75000"/>
              </a:schemeClr>
            </a:solidFill>
          </a:endParaRPr>
        </a:p>
      </dgm:t>
    </dgm:pt>
    <dgm:pt modelId="{893C8B46-82E6-4A01-98AC-009E830C929B}" type="parTrans" cxnId="{6AB14DB3-D944-42E7-BEEF-609268724B9F}">
      <dgm:prSet/>
      <dgm:spPr/>
      <dgm:t>
        <a:bodyPr/>
        <a:lstStyle/>
        <a:p>
          <a:endParaRPr lang="cs-CZ"/>
        </a:p>
      </dgm:t>
    </dgm:pt>
    <dgm:pt modelId="{479EA2CF-AFEF-40D8-8B8A-0EDC159632D0}" type="sibTrans" cxnId="{6AB14DB3-D944-42E7-BEEF-609268724B9F}">
      <dgm:prSet/>
      <dgm:spPr/>
      <dgm:t>
        <a:bodyPr/>
        <a:lstStyle/>
        <a:p>
          <a:endParaRPr lang="cs-CZ"/>
        </a:p>
      </dgm:t>
    </dgm:pt>
    <dgm:pt modelId="{97F10A04-06C2-42F6-B96B-0AF28CF18F2A}">
      <dgm:prSet phldrT="[Text]"/>
      <dgm:spPr/>
      <dgm:t>
        <a:bodyPr/>
        <a:lstStyle/>
        <a:p>
          <a:r>
            <a:rPr lang="cs-CZ" dirty="0" err="1">
              <a:solidFill>
                <a:schemeClr val="bg1">
                  <a:lumMod val="75000"/>
                </a:schemeClr>
              </a:solidFill>
            </a:rPr>
            <a:t>Photography</a:t>
          </a:r>
          <a:endParaRPr lang="cs-CZ" dirty="0">
            <a:solidFill>
              <a:schemeClr val="bg1">
                <a:lumMod val="75000"/>
              </a:schemeClr>
            </a:solidFill>
          </a:endParaRPr>
        </a:p>
      </dgm:t>
    </dgm:pt>
    <dgm:pt modelId="{D2744E07-2873-4555-8A95-0A29CC1CDE6E}" type="parTrans" cxnId="{352DF58B-E189-4FBE-B923-02BE9EC36235}">
      <dgm:prSet/>
      <dgm:spPr/>
      <dgm:t>
        <a:bodyPr/>
        <a:lstStyle/>
        <a:p>
          <a:endParaRPr lang="cs-CZ"/>
        </a:p>
      </dgm:t>
    </dgm:pt>
    <dgm:pt modelId="{ED9F3969-47BB-4294-AD5E-A276A01A1F19}" type="sibTrans" cxnId="{352DF58B-E189-4FBE-B923-02BE9EC36235}">
      <dgm:prSet/>
      <dgm:spPr/>
      <dgm:t>
        <a:bodyPr/>
        <a:lstStyle/>
        <a:p>
          <a:endParaRPr lang="cs-CZ"/>
        </a:p>
      </dgm:t>
    </dgm:pt>
    <dgm:pt modelId="{6F624FB8-0A7F-4B6A-AE1B-A7AAC3E9FD4D}">
      <dgm:prSet phldrT="[Text]"/>
      <dgm:spPr/>
      <dgm:t>
        <a:bodyPr/>
        <a:lstStyle/>
        <a:p>
          <a:r>
            <a:rPr lang="cs-CZ" dirty="0" err="1"/>
            <a:t>Storage</a:t>
          </a:r>
          <a:endParaRPr lang="cs-CZ" dirty="0"/>
        </a:p>
      </dgm:t>
    </dgm:pt>
    <dgm:pt modelId="{F2C64574-41F5-4FDE-AFE9-373791B7A305}" type="parTrans" cxnId="{EEF6D061-6842-4225-ACEF-CC86C85565C9}">
      <dgm:prSet/>
      <dgm:spPr/>
      <dgm:t>
        <a:bodyPr/>
        <a:lstStyle/>
        <a:p>
          <a:endParaRPr lang="cs-CZ"/>
        </a:p>
      </dgm:t>
    </dgm:pt>
    <dgm:pt modelId="{1F51029C-537A-450F-9EC2-FDD90F9E505E}" type="sibTrans" cxnId="{EEF6D061-6842-4225-ACEF-CC86C85565C9}">
      <dgm:prSet/>
      <dgm:spPr/>
      <dgm:t>
        <a:bodyPr/>
        <a:lstStyle/>
        <a:p>
          <a:endParaRPr lang="cs-CZ"/>
        </a:p>
      </dgm:t>
    </dgm:pt>
    <dgm:pt modelId="{B7626062-CC77-43D7-900C-1C3879B2AA3C}">
      <dgm:prSet phldrT="[Text]"/>
      <dgm:spPr/>
      <dgm:t>
        <a:bodyPr/>
        <a:lstStyle/>
        <a:p>
          <a:r>
            <a:rPr lang="cs-CZ" dirty="0" err="1"/>
            <a:t>Suitable</a:t>
          </a:r>
          <a:r>
            <a:rPr lang="cs-CZ" dirty="0"/>
            <a:t> </a:t>
          </a:r>
          <a:r>
            <a:rPr lang="cs-CZ" dirty="0" err="1"/>
            <a:t>materials</a:t>
          </a:r>
          <a:r>
            <a:rPr lang="cs-CZ" dirty="0"/>
            <a:t> and </a:t>
          </a:r>
          <a:r>
            <a:rPr lang="cs-CZ" dirty="0" err="1"/>
            <a:t>conditions</a:t>
          </a:r>
          <a:endParaRPr lang="cs-CZ" dirty="0"/>
        </a:p>
      </dgm:t>
    </dgm:pt>
    <dgm:pt modelId="{B140C6A0-CB0E-4CE8-8873-293173EC44CB}" type="parTrans" cxnId="{43260C32-8657-4FB8-957F-87A667D231BD}">
      <dgm:prSet/>
      <dgm:spPr/>
      <dgm:t>
        <a:bodyPr/>
        <a:lstStyle/>
        <a:p>
          <a:endParaRPr lang="cs-CZ"/>
        </a:p>
      </dgm:t>
    </dgm:pt>
    <dgm:pt modelId="{E3A5A175-D601-4255-8D72-A3432C809B1A}" type="sibTrans" cxnId="{43260C32-8657-4FB8-957F-87A667D231BD}">
      <dgm:prSet/>
      <dgm:spPr/>
      <dgm:t>
        <a:bodyPr/>
        <a:lstStyle/>
        <a:p>
          <a:endParaRPr lang="cs-CZ"/>
        </a:p>
      </dgm:t>
    </dgm:pt>
    <dgm:pt modelId="{D9BC9CEA-D3E6-4A3B-A75D-7791EE9E57CC}">
      <dgm:prSet phldrT="[Text]"/>
      <dgm:spPr/>
      <dgm:t>
        <a:bodyPr/>
        <a:lstStyle/>
        <a:p>
          <a:r>
            <a:rPr lang="cs-CZ" dirty="0" err="1"/>
            <a:t>Often</a:t>
          </a:r>
          <a:r>
            <a:rPr lang="cs-CZ" dirty="0"/>
            <a:t> „</a:t>
          </a:r>
          <a:r>
            <a:rPr lang="cs-CZ" dirty="0" err="1"/>
            <a:t>tailored</a:t>
          </a:r>
          <a:r>
            <a:rPr lang="cs-CZ" dirty="0"/>
            <a:t>“</a:t>
          </a:r>
        </a:p>
      </dgm:t>
    </dgm:pt>
    <dgm:pt modelId="{06C6B106-338D-4C33-BFFC-F223A232621E}" type="parTrans" cxnId="{3999AEA0-D3DF-411E-ADD9-71CE905013D3}">
      <dgm:prSet/>
      <dgm:spPr/>
      <dgm:t>
        <a:bodyPr/>
        <a:lstStyle/>
        <a:p>
          <a:endParaRPr lang="cs-CZ"/>
        </a:p>
      </dgm:t>
    </dgm:pt>
    <dgm:pt modelId="{05B9E7D6-7D75-4AA0-BE13-ACC9412F30F3}" type="sibTrans" cxnId="{3999AEA0-D3DF-411E-ADD9-71CE905013D3}">
      <dgm:prSet/>
      <dgm:spPr/>
      <dgm:t>
        <a:bodyPr/>
        <a:lstStyle/>
        <a:p>
          <a:endParaRPr lang="cs-CZ"/>
        </a:p>
      </dgm:t>
    </dgm:pt>
    <dgm:pt modelId="{FBA4E76D-8E90-4C01-B0A5-A7C70F826E98}">
      <dgm:prSet phldrT="[Text]"/>
      <dgm:spPr/>
      <dgm:t>
        <a:bodyPr/>
        <a:lstStyle/>
        <a:p>
          <a:r>
            <a:rPr lang="cs-CZ" dirty="0" err="1">
              <a:solidFill>
                <a:schemeClr val="bg1">
                  <a:lumMod val="75000"/>
                </a:schemeClr>
              </a:solidFill>
            </a:rPr>
            <a:t>Individiual</a:t>
          </a:r>
          <a:r>
            <a:rPr lang="cs-CZ" dirty="0">
              <a:solidFill>
                <a:schemeClr val="bg1">
                  <a:lumMod val="75000"/>
                </a:schemeClr>
              </a:solidFill>
            </a:rPr>
            <a:t> and </a:t>
          </a:r>
          <a:r>
            <a:rPr lang="cs-CZ" dirty="0" err="1">
              <a:solidFill>
                <a:schemeClr val="bg1">
                  <a:lumMod val="75000"/>
                </a:schemeClr>
              </a:solidFill>
            </a:rPr>
            <a:t>mass</a:t>
          </a:r>
          <a:r>
            <a:rPr lang="cs-CZ" dirty="0">
              <a:solidFill>
                <a:schemeClr val="bg1">
                  <a:lumMod val="75000"/>
                </a:schemeClr>
              </a:solidFill>
            </a:rPr>
            <a:t> </a:t>
          </a:r>
          <a:r>
            <a:rPr lang="cs-CZ" dirty="0" err="1">
              <a:solidFill>
                <a:schemeClr val="bg1">
                  <a:lumMod val="75000"/>
                </a:schemeClr>
              </a:solidFill>
            </a:rPr>
            <a:t>processess</a:t>
          </a:r>
          <a:endParaRPr lang="cs-CZ" dirty="0">
            <a:solidFill>
              <a:schemeClr val="bg1">
                <a:lumMod val="75000"/>
              </a:schemeClr>
            </a:solidFill>
          </a:endParaRPr>
        </a:p>
      </dgm:t>
    </dgm:pt>
    <dgm:pt modelId="{EB138702-98AE-4F73-AF0A-4CD8BEC62FC0}" type="parTrans" cxnId="{0D0120C8-F6C9-4D6E-8327-0E5220729E98}">
      <dgm:prSet/>
      <dgm:spPr/>
      <dgm:t>
        <a:bodyPr/>
        <a:lstStyle/>
        <a:p>
          <a:endParaRPr lang="cs-CZ"/>
        </a:p>
      </dgm:t>
    </dgm:pt>
    <dgm:pt modelId="{E087BC02-00FC-45FB-91F1-AC07FD8B9550}" type="sibTrans" cxnId="{0D0120C8-F6C9-4D6E-8327-0E5220729E98}">
      <dgm:prSet/>
      <dgm:spPr/>
      <dgm:t>
        <a:bodyPr/>
        <a:lstStyle/>
        <a:p>
          <a:endParaRPr lang="cs-CZ"/>
        </a:p>
      </dgm:t>
    </dgm:pt>
    <dgm:pt modelId="{66193A33-472D-4EB5-8518-83B981926A68}">
      <dgm:prSet phldrT="[Text]"/>
      <dgm:spPr/>
      <dgm:t>
        <a:bodyPr/>
        <a:lstStyle/>
        <a:p>
          <a:r>
            <a:rPr lang="cs-CZ" dirty="0" err="1">
              <a:solidFill>
                <a:schemeClr val="bg1">
                  <a:lumMod val="75000"/>
                </a:schemeClr>
              </a:solidFill>
            </a:rPr>
            <a:t>Mends</a:t>
          </a:r>
          <a:r>
            <a:rPr lang="cs-CZ" dirty="0">
              <a:solidFill>
                <a:schemeClr val="bg1">
                  <a:lumMod val="75000"/>
                </a:schemeClr>
              </a:solidFill>
            </a:rPr>
            <a:t> and </a:t>
          </a:r>
          <a:r>
            <a:rPr lang="cs-CZ" dirty="0" err="1">
              <a:solidFill>
                <a:schemeClr val="bg1">
                  <a:lumMod val="75000"/>
                </a:schemeClr>
              </a:solidFill>
            </a:rPr>
            <a:t>fill-ins</a:t>
          </a:r>
          <a:endParaRPr lang="cs-CZ" dirty="0">
            <a:solidFill>
              <a:schemeClr val="bg1">
                <a:lumMod val="75000"/>
              </a:schemeClr>
            </a:solidFill>
          </a:endParaRPr>
        </a:p>
      </dgm:t>
    </dgm:pt>
    <dgm:pt modelId="{A48B5F85-CE40-4D6D-B324-890E01E3BB5B}" type="parTrans" cxnId="{815B6CD2-2E71-44A2-8E2B-78A6C8C9B682}">
      <dgm:prSet/>
      <dgm:spPr/>
      <dgm:t>
        <a:bodyPr/>
        <a:lstStyle/>
        <a:p>
          <a:endParaRPr lang="cs-CZ"/>
        </a:p>
      </dgm:t>
    </dgm:pt>
    <dgm:pt modelId="{584A4264-770A-40A3-9D94-5842313F5F74}" type="sibTrans" cxnId="{815B6CD2-2E71-44A2-8E2B-78A6C8C9B682}">
      <dgm:prSet/>
      <dgm:spPr/>
      <dgm:t>
        <a:bodyPr/>
        <a:lstStyle/>
        <a:p>
          <a:endParaRPr lang="cs-CZ"/>
        </a:p>
      </dgm:t>
    </dgm:pt>
    <dgm:pt modelId="{5D3AE51F-2917-46E8-B5D2-C0F5D3146B2E}">
      <dgm:prSet phldrT="[Text]"/>
      <dgm:spPr/>
      <dgm:t>
        <a:bodyPr/>
        <a:lstStyle/>
        <a:p>
          <a:r>
            <a:rPr lang="cs-CZ" dirty="0" err="1">
              <a:solidFill>
                <a:schemeClr val="bg1">
                  <a:lumMod val="75000"/>
                </a:schemeClr>
              </a:solidFill>
            </a:rPr>
            <a:t>Rebinding</a:t>
          </a:r>
          <a:r>
            <a:rPr lang="cs-CZ" dirty="0">
              <a:solidFill>
                <a:schemeClr val="bg1">
                  <a:lumMod val="75000"/>
                </a:schemeClr>
              </a:solidFill>
            </a:rPr>
            <a:t> in case </a:t>
          </a:r>
          <a:r>
            <a:rPr lang="cs-CZ" dirty="0" err="1">
              <a:solidFill>
                <a:schemeClr val="bg1">
                  <a:lumMod val="75000"/>
                </a:schemeClr>
              </a:solidFill>
            </a:rPr>
            <a:t>of</a:t>
          </a:r>
          <a:r>
            <a:rPr lang="cs-CZ" dirty="0">
              <a:solidFill>
                <a:schemeClr val="bg1">
                  <a:lumMod val="75000"/>
                </a:schemeClr>
              </a:solidFill>
            </a:rPr>
            <a:t> </a:t>
          </a:r>
          <a:r>
            <a:rPr lang="cs-CZ" dirty="0" err="1">
              <a:solidFill>
                <a:schemeClr val="bg1">
                  <a:lumMod val="75000"/>
                </a:schemeClr>
              </a:solidFill>
            </a:rPr>
            <a:t>books</a:t>
          </a:r>
          <a:r>
            <a:rPr lang="cs-CZ" dirty="0">
              <a:solidFill>
                <a:schemeClr val="bg1">
                  <a:lumMod val="75000"/>
                </a:schemeClr>
              </a:solidFill>
            </a:rPr>
            <a:t>, </a:t>
          </a:r>
          <a:r>
            <a:rPr lang="cs-CZ" dirty="0" err="1">
              <a:solidFill>
                <a:schemeClr val="bg1">
                  <a:lumMod val="75000"/>
                </a:schemeClr>
              </a:solidFill>
            </a:rPr>
            <a:t>etc</a:t>
          </a:r>
          <a:endParaRPr lang="cs-CZ" dirty="0">
            <a:solidFill>
              <a:schemeClr val="bg1">
                <a:lumMod val="75000"/>
              </a:schemeClr>
            </a:solidFill>
          </a:endParaRPr>
        </a:p>
      </dgm:t>
    </dgm:pt>
    <dgm:pt modelId="{C7EF9834-F0D2-4001-A3FB-9364C782019A}" type="parTrans" cxnId="{A5A8F172-DCC4-4F67-9017-CAC011022405}">
      <dgm:prSet/>
      <dgm:spPr/>
      <dgm:t>
        <a:bodyPr/>
        <a:lstStyle/>
        <a:p>
          <a:endParaRPr lang="cs-CZ"/>
        </a:p>
      </dgm:t>
    </dgm:pt>
    <dgm:pt modelId="{BABA4FA8-A781-44B3-A717-CA3A5A945261}" type="sibTrans" cxnId="{A5A8F172-DCC4-4F67-9017-CAC011022405}">
      <dgm:prSet/>
      <dgm:spPr/>
      <dgm:t>
        <a:bodyPr/>
        <a:lstStyle/>
        <a:p>
          <a:endParaRPr lang="cs-CZ"/>
        </a:p>
      </dgm:t>
    </dgm:pt>
    <dgm:pt modelId="{EE8F63AD-75BA-484F-8172-6098E7CB0FCE}">
      <dgm:prSet phldrT="[Text]"/>
      <dgm:spPr/>
      <dgm:t>
        <a:bodyPr/>
        <a:lstStyle/>
        <a:p>
          <a:r>
            <a:rPr lang="cs-CZ" dirty="0" err="1">
              <a:solidFill>
                <a:schemeClr val="bg1">
                  <a:lumMod val="75000"/>
                </a:schemeClr>
              </a:solidFill>
            </a:rPr>
            <a:t>Conservation</a:t>
          </a:r>
          <a:r>
            <a:rPr lang="cs-CZ" dirty="0">
              <a:solidFill>
                <a:schemeClr val="bg1">
                  <a:lumMod val="75000"/>
                </a:schemeClr>
              </a:solidFill>
            </a:rPr>
            <a:t> report</a:t>
          </a:r>
        </a:p>
      </dgm:t>
    </dgm:pt>
    <dgm:pt modelId="{D8C58E1E-AAB4-4DB0-B137-CD2F3C4A3B35}" type="parTrans" cxnId="{A506606D-AD30-4DDD-AE8B-2488354DE114}">
      <dgm:prSet/>
      <dgm:spPr/>
      <dgm:t>
        <a:bodyPr/>
        <a:lstStyle/>
        <a:p>
          <a:endParaRPr lang="cs-CZ"/>
        </a:p>
      </dgm:t>
    </dgm:pt>
    <dgm:pt modelId="{C47455FB-87A5-4F17-BFBC-3BBEFCF7576F}" type="sibTrans" cxnId="{A506606D-AD30-4DDD-AE8B-2488354DE114}">
      <dgm:prSet/>
      <dgm:spPr/>
      <dgm:t>
        <a:bodyPr/>
        <a:lstStyle/>
        <a:p>
          <a:endParaRPr lang="cs-CZ"/>
        </a:p>
      </dgm:t>
    </dgm:pt>
    <dgm:pt modelId="{BA859CC8-D89D-4472-97C0-90A36898A1D4}" type="pres">
      <dgm:prSet presAssocID="{71BE02F5-B80F-4476-9CD7-5DC3DBF70712}" presName="linearFlow" presStyleCnt="0">
        <dgm:presLayoutVars>
          <dgm:dir/>
          <dgm:animLvl val="lvl"/>
          <dgm:resizeHandles val="exact"/>
        </dgm:presLayoutVars>
      </dgm:prSet>
      <dgm:spPr/>
    </dgm:pt>
    <dgm:pt modelId="{2578D842-8B5A-4AB6-9022-BDEF6B8A33DF}" type="pres">
      <dgm:prSet presAssocID="{FD6DF8DA-B804-44ED-8888-1FB3E51F38CC}" presName="composite" presStyleCnt="0"/>
      <dgm:spPr/>
    </dgm:pt>
    <dgm:pt modelId="{6B9FFCD7-D825-4B26-80AD-34B92A1CC945}" type="pres">
      <dgm:prSet presAssocID="{FD6DF8DA-B804-44ED-8888-1FB3E51F38CC}" presName="parentText" presStyleLbl="alignNode1" presStyleIdx="0" presStyleCnt="4" custLinFactNeighborX="0" custLinFactNeighborY="-566">
        <dgm:presLayoutVars>
          <dgm:chMax val="1"/>
          <dgm:bulletEnabled val="1"/>
        </dgm:presLayoutVars>
      </dgm:prSet>
      <dgm:spPr/>
    </dgm:pt>
    <dgm:pt modelId="{7D81F022-CBC3-4F5E-9AA9-8ED430D11D03}" type="pres">
      <dgm:prSet presAssocID="{FD6DF8DA-B804-44ED-8888-1FB3E51F38CC}" presName="descendantText" presStyleLbl="alignAcc1" presStyleIdx="0" presStyleCnt="4">
        <dgm:presLayoutVars>
          <dgm:bulletEnabled val="1"/>
        </dgm:presLayoutVars>
      </dgm:prSet>
      <dgm:spPr/>
    </dgm:pt>
    <dgm:pt modelId="{88602A1E-216C-45CA-8A98-DB90AA74AEAD}" type="pres">
      <dgm:prSet presAssocID="{4C14FABB-BB83-4723-8C49-FE2AE1DFB231}" presName="sp" presStyleCnt="0"/>
      <dgm:spPr/>
    </dgm:pt>
    <dgm:pt modelId="{A9F3605A-73E2-491A-B5CF-D3774229FA4E}" type="pres">
      <dgm:prSet presAssocID="{2651BDA4-D4F8-49B5-9EFD-A24C45466FD5}" presName="composite" presStyleCnt="0"/>
      <dgm:spPr/>
    </dgm:pt>
    <dgm:pt modelId="{82A416A4-15F6-414A-A13B-370155E5D431}" type="pres">
      <dgm:prSet presAssocID="{2651BDA4-D4F8-49B5-9EFD-A24C45466FD5}" presName="parentText" presStyleLbl="alignNode1" presStyleIdx="1" presStyleCnt="4">
        <dgm:presLayoutVars>
          <dgm:chMax val="1"/>
          <dgm:bulletEnabled val="1"/>
        </dgm:presLayoutVars>
      </dgm:prSet>
      <dgm:spPr/>
    </dgm:pt>
    <dgm:pt modelId="{4BD828B0-0AA5-487A-BF14-647EAE08B568}" type="pres">
      <dgm:prSet presAssocID="{2651BDA4-D4F8-49B5-9EFD-A24C45466FD5}" presName="descendantText" presStyleLbl="alignAcc1" presStyleIdx="1" presStyleCnt="4">
        <dgm:presLayoutVars>
          <dgm:bulletEnabled val="1"/>
        </dgm:presLayoutVars>
      </dgm:prSet>
      <dgm:spPr/>
    </dgm:pt>
    <dgm:pt modelId="{E46D48E7-3C6B-42E3-80AC-C4AF9D089846}" type="pres">
      <dgm:prSet presAssocID="{F5FFAFD6-B601-4AF0-8C31-32DB32E4E020}" presName="sp" presStyleCnt="0"/>
      <dgm:spPr/>
    </dgm:pt>
    <dgm:pt modelId="{FAFC49CA-933A-47A8-946B-64816E3FFB53}" type="pres">
      <dgm:prSet presAssocID="{A01033D6-3CDA-4F0F-AC46-3FDD75BBD853}" presName="composite" presStyleCnt="0"/>
      <dgm:spPr/>
    </dgm:pt>
    <dgm:pt modelId="{89808A85-830C-4E46-9E4F-E3A9EF9EC8E1}" type="pres">
      <dgm:prSet presAssocID="{A01033D6-3CDA-4F0F-AC46-3FDD75BBD853}" presName="parentText" presStyleLbl="alignNode1" presStyleIdx="2" presStyleCnt="4" custLinFactNeighborX="0" custLinFactNeighborY="-566">
        <dgm:presLayoutVars>
          <dgm:chMax val="1"/>
          <dgm:bulletEnabled val="1"/>
        </dgm:presLayoutVars>
      </dgm:prSet>
      <dgm:spPr/>
    </dgm:pt>
    <dgm:pt modelId="{8E675318-157C-4A89-AEA0-56A7D3E93127}" type="pres">
      <dgm:prSet presAssocID="{A01033D6-3CDA-4F0F-AC46-3FDD75BBD853}" presName="descendantText" presStyleLbl="alignAcc1" presStyleIdx="2" presStyleCnt="4">
        <dgm:presLayoutVars>
          <dgm:bulletEnabled val="1"/>
        </dgm:presLayoutVars>
      </dgm:prSet>
      <dgm:spPr/>
    </dgm:pt>
    <dgm:pt modelId="{13551171-467A-4B7A-BC80-332F8A1D0774}" type="pres">
      <dgm:prSet presAssocID="{A74731CB-089C-46C9-A3C0-41BE6B744F8E}" presName="sp" presStyleCnt="0"/>
      <dgm:spPr/>
    </dgm:pt>
    <dgm:pt modelId="{AEE10678-AE60-4CF6-9148-D25BC080DDBB}" type="pres">
      <dgm:prSet presAssocID="{6F624FB8-0A7F-4B6A-AE1B-A7AAC3E9FD4D}" presName="composite" presStyleCnt="0"/>
      <dgm:spPr/>
    </dgm:pt>
    <dgm:pt modelId="{B4C19177-A319-400C-9ED8-90251A7AAE91}" type="pres">
      <dgm:prSet presAssocID="{6F624FB8-0A7F-4B6A-AE1B-A7AAC3E9FD4D}" presName="parentText" presStyleLbl="alignNode1" presStyleIdx="3" presStyleCnt="4">
        <dgm:presLayoutVars>
          <dgm:chMax val="1"/>
          <dgm:bulletEnabled val="1"/>
        </dgm:presLayoutVars>
      </dgm:prSet>
      <dgm:spPr/>
    </dgm:pt>
    <dgm:pt modelId="{D2C387E2-050C-4CDE-B5BE-8248AC0C9B86}" type="pres">
      <dgm:prSet presAssocID="{6F624FB8-0A7F-4B6A-AE1B-A7AAC3E9FD4D}" presName="descendantText" presStyleLbl="alignAcc1" presStyleIdx="3" presStyleCnt="4">
        <dgm:presLayoutVars>
          <dgm:bulletEnabled val="1"/>
        </dgm:presLayoutVars>
      </dgm:prSet>
      <dgm:spPr/>
    </dgm:pt>
  </dgm:ptLst>
  <dgm:cxnLst>
    <dgm:cxn modelId="{A27FAE10-9B8A-4C5E-B55F-C9017DDE2443}" type="presOf" srcId="{97F10A04-06C2-42F6-B96B-0AF28CF18F2A}" destId="{8E675318-157C-4A89-AEA0-56A7D3E93127}" srcOrd="0" destOrd="0" presId="urn:microsoft.com/office/officeart/2005/8/layout/chevron2"/>
    <dgm:cxn modelId="{A391F310-3531-487E-8DAE-C7BA9EA21C3D}" type="presOf" srcId="{66193A33-472D-4EB5-8518-83B981926A68}" destId="{4BD828B0-0AA5-487A-BF14-647EAE08B568}" srcOrd="0" destOrd="1" presId="urn:microsoft.com/office/officeart/2005/8/layout/chevron2"/>
    <dgm:cxn modelId="{1EB32A14-5D11-4EB4-96B6-AF0352A906B8}" type="presOf" srcId="{6F624FB8-0A7F-4B6A-AE1B-A7AAC3E9FD4D}" destId="{B4C19177-A319-400C-9ED8-90251A7AAE91}" srcOrd="0" destOrd="0" presId="urn:microsoft.com/office/officeart/2005/8/layout/chevron2"/>
    <dgm:cxn modelId="{FC0BC41F-896D-4ECA-B181-02291986D223}" type="presOf" srcId="{5D60F1B9-993E-4100-BCF2-E4D4FD3B9D9D}" destId="{7D81F022-CBC3-4F5E-9AA9-8ED430D11D03}" srcOrd="0" destOrd="0" presId="urn:microsoft.com/office/officeart/2005/8/layout/chevron2"/>
    <dgm:cxn modelId="{EBAA542C-4D85-4349-975D-5FDC919D1550}" type="presOf" srcId="{EE8F63AD-75BA-484F-8172-6098E7CB0FCE}" destId="{8E675318-157C-4A89-AEA0-56A7D3E93127}" srcOrd="0" destOrd="1" presId="urn:microsoft.com/office/officeart/2005/8/layout/chevron2"/>
    <dgm:cxn modelId="{43260C32-8657-4FB8-957F-87A667D231BD}" srcId="{6F624FB8-0A7F-4B6A-AE1B-A7AAC3E9FD4D}" destId="{B7626062-CC77-43D7-900C-1C3879B2AA3C}" srcOrd="0" destOrd="0" parTransId="{B140C6A0-CB0E-4CE8-8873-293173EC44CB}" sibTransId="{E3A5A175-D601-4255-8D72-A3432C809B1A}"/>
    <dgm:cxn modelId="{13670136-7C2D-4F65-9C28-3ED471ECF858}" srcId="{71BE02F5-B80F-4476-9CD7-5DC3DBF70712}" destId="{FD6DF8DA-B804-44ED-8888-1FB3E51F38CC}" srcOrd="0" destOrd="0" parTransId="{D14CADBA-EE6D-423D-B761-456937FF220C}" sibTransId="{4C14FABB-BB83-4723-8C49-FE2AE1DFB231}"/>
    <dgm:cxn modelId="{EEF6D061-6842-4225-ACEF-CC86C85565C9}" srcId="{71BE02F5-B80F-4476-9CD7-5DC3DBF70712}" destId="{6F624FB8-0A7F-4B6A-AE1B-A7AAC3E9FD4D}" srcOrd="3" destOrd="0" parTransId="{F2C64574-41F5-4FDE-AFE9-373791B7A305}" sibTransId="{1F51029C-537A-450F-9EC2-FDD90F9E505E}"/>
    <dgm:cxn modelId="{2DD71048-BCA4-4AA0-A33F-8FC8F4CF5281}" type="presOf" srcId="{FD6DF8DA-B804-44ED-8888-1FB3E51F38CC}" destId="{6B9FFCD7-D825-4B26-80AD-34B92A1CC945}" srcOrd="0" destOrd="0" presId="urn:microsoft.com/office/officeart/2005/8/layout/chevron2"/>
    <dgm:cxn modelId="{A506606D-AD30-4DDD-AE8B-2488354DE114}" srcId="{A01033D6-3CDA-4F0F-AC46-3FDD75BBD853}" destId="{EE8F63AD-75BA-484F-8172-6098E7CB0FCE}" srcOrd="1" destOrd="0" parTransId="{D8C58E1E-AAB4-4DB0-B137-CD2F3C4A3B35}" sibTransId="{C47455FB-87A5-4F17-BFBC-3BBEFCF7576F}"/>
    <dgm:cxn modelId="{A5A8F172-DCC4-4F67-9017-CAC011022405}" srcId="{2651BDA4-D4F8-49B5-9EFD-A24C45466FD5}" destId="{5D3AE51F-2917-46E8-B5D2-C0F5D3146B2E}" srcOrd="2" destOrd="0" parTransId="{C7EF9834-F0D2-4001-A3FB-9364C782019A}" sibTransId="{BABA4FA8-A781-44B3-A717-CA3A5A945261}"/>
    <dgm:cxn modelId="{352DF58B-E189-4FBE-B923-02BE9EC36235}" srcId="{A01033D6-3CDA-4F0F-AC46-3FDD75BBD853}" destId="{97F10A04-06C2-42F6-B96B-0AF28CF18F2A}" srcOrd="0" destOrd="0" parTransId="{D2744E07-2873-4555-8A95-0A29CC1CDE6E}" sibTransId="{ED9F3969-47BB-4294-AD5E-A276A01A1F19}"/>
    <dgm:cxn modelId="{BE8BC493-4FDD-4A12-8ACA-E373BB46FACC}" type="presOf" srcId="{EF9B851C-2338-4301-AA88-36D18753E216}" destId="{4BD828B0-0AA5-487A-BF14-647EAE08B568}" srcOrd="0" destOrd="0" presId="urn:microsoft.com/office/officeart/2005/8/layout/chevron2"/>
    <dgm:cxn modelId="{0149F695-A8E2-402C-884F-980CC5B0D172}" type="presOf" srcId="{A01033D6-3CDA-4F0F-AC46-3FDD75BBD853}" destId="{89808A85-830C-4E46-9E4F-E3A9EF9EC8E1}" srcOrd="0" destOrd="0" presId="urn:microsoft.com/office/officeart/2005/8/layout/chevron2"/>
    <dgm:cxn modelId="{BA5F9697-29ED-4F27-B383-AFFF37D3D297}" type="presOf" srcId="{D9BC9CEA-D3E6-4A3B-A75D-7791EE9E57CC}" destId="{D2C387E2-050C-4CDE-B5BE-8248AC0C9B86}" srcOrd="0" destOrd="1" presId="urn:microsoft.com/office/officeart/2005/8/layout/chevron2"/>
    <dgm:cxn modelId="{3999AEA0-D3DF-411E-ADD9-71CE905013D3}" srcId="{6F624FB8-0A7F-4B6A-AE1B-A7AAC3E9FD4D}" destId="{D9BC9CEA-D3E6-4A3B-A75D-7791EE9E57CC}" srcOrd="1" destOrd="0" parTransId="{06C6B106-338D-4C33-BFFC-F223A232621E}" sibTransId="{05B9E7D6-7D75-4AA0-BE13-ACC9412F30F3}"/>
    <dgm:cxn modelId="{623943B3-9DBE-46F2-8CEC-9988AD6C731B}" type="presOf" srcId="{2651BDA4-D4F8-49B5-9EFD-A24C45466FD5}" destId="{82A416A4-15F6-414A-A13B-370155E5D431}" srcOrd="0" destOrd="0" presId="urn:microsoft.com/office/officeart/2005/8/layout/chevron2"/>
    <dgm:cxn modelId="{6AB14DB3-D944-42E7-BEEF-609268724B9F}" srcId="{2651BDA4-D4F8-49B5-9EFD-A24C45466FD5}" destId="{EF9B851C-2338-4301-AA88-36D18753E216}" srcOrd="0" destOrd="0" parTransId="{893C8B46-82E6-4A01-98AC-009E830C929B}" sibTransId="{479EA2CF-AFEF-40D8-8B8A-0EDC159632D0}"/>
    <dgm:cxn modelId="{B13E66C0-D824-4DF9-ABAB-C89CD24DAF8F}" type="presOf" srcId="{71BE02F5-B80F-4476-9CD7-5DC3DBF70712}" destId="{BA859CC8-D89D-4472-97C0-90A36898A1D4}" srcOrd="0" destOrd="0" presId="urn:microsoft.com/office/officeart/2005/8/layout/chevron2"/>
    <dgm:cxn modelId="{0D0120C8-F6C9-4D6E-8327-0E5220729E98}" srcId="{FD6DF8DA-B804-44ED-8888-1FB3E51F38CC}" destId="{FBA4E76D-8E90-4C01-B0A5-A7C70F826E98}" srcOrd="1" destOrd="0" parTransId="{EB138702-98AE-4F73-AF0A-4CD8BEC62FC0}" sibTransId="{E087BC02-00FC-45FB-91F1-AC07FD8B9550}"/>
    <dgm:cxn modelId="{36F0ABD0-EFA4-4A5E-A7D2-310C7A81CCF4}" srcId="{71BE02F5-B80F-4476-9CD7-5DC3DBF70712}" destId="{A01033D6-3CDA-4F0F-AC46-3FDD75BBD853}" srcOrd="2" destOrd="0" parTransId="{F1C3D868-A044-4B48-A4FC-959723625217}" sibTransId="{A74731CB-089C-46C9-A3C0-41BE6B744F8E}"/>
    <dgm:cxn modelId="{D3F764D1-7DEE-425E-9DE0-37295AFC21FC}" type="presOf" srcId="{5D3AE51F-2917-46E8-B5D2-C0F5D3146B2E}" destId="{4BD828B0-0AA5-487A-BF14-647EAE08B568}" srcOrd="0" destOrd="2" presId="urn:microsoft.com/office/officeart/2005/8/layout/chevron2"/>
    <dgm:cxn modelId="{815B6CD2-2E71-44A2-8E2B-78A6C8C9B682}" srcId="{2651BDA4-D4F8-49B5-9EFD-A24C45466FD5}" destId="{66193A33-472D-4EB5-8518-83B981926A68}" srcOrd="1" destOrd="0" parTransId="{A48B5F85-CE40-4D6D-B324-890E01E3BB5B}" sibTransId="{584A4264-770A-40A3-9D94-5842313F5F74}"/>
    <dgm:cxn modelId="{8AA1EAE8-B952-4CDF-A0A0-CA6E2AAE2019}" type="presOf" srcId="{B7626062-CC77-43D7-900C-1C3879B2AA3C}" destId="{D2C387E2-050C-4CDE-B5BE-8248AC0C9B86}" srcOrd="0" destOrd="0" presId="urn:microsoft.com/office/officeart/2005/8/layout/chevron2"/>
    <dgm:cxn modelId="{526517EF-9D6A-4F57-89E6-EE617D27DA11}" srcId="{71BE02F5-B80F-4476-9CD7-5DC3DBF70712}" destId="{2651BDA4-D4F8-49B5-9EFD-A24C45466FD5}" srcOrd="1" destOrd="0" parTransId="{B6281CC9-D2B1-447E-9049-AB6C265D33F5}" sibTransId="{F5FFAFD6-B601-4AF0-8C31-32DB32E4E020}"/>
    <dgm:cxn modelId="{6E559CF0-3B65-4263-8D69-C8742E3450E0}" type="presOf" srcId="{FBA4E76D-8E90-4C01-B0A5-A7C70F826E98}" destId="{7D81F022-CBC3-4F5E-9AA9-8ED430D11D03}" srcOrd="0" destOrd="1" presId="urn:microsoft.com/office/officeart/2005/8/layout/chevron2"/>
    <dgm:cxn modelId="{2F7662F5-5125-4F23-9B3B-D69DA8B4E5F3}" srcId="{FD6DF8DA-B804-44ED-8888-1FB3E51F38CC}" destId="{5D60F1B9-993E-4100-BCF2-E4D4FD3B9D9D}" srcOrd="0" destOrd="0" parTransId="{FA676DE2-66CE-4991-9153-1E6CA3937C60}" sibTransId="{F4A6CBD4-6228-4858-8B1D-CEBA4A9C3C53}"/>
    <dgm:cxn modelId="{23440FD3-5C9C-4B37-931D-8D93B7F4D72C}" type="presParOf" srcId="{BA859CC8-D89D-4472-97C0-90A36898A1D4}" destId="{2578D842-8B5A-4AB6-9022-BDEF6B8A33DF}" srcOrd="0" destOrd="0" presId="urn:microsoft.com/office/officeart/2005/8/layout/chevron2"/>
    <dgm:cxn modelId="{CC92F426-5B80-4A17-AEED-52191D74A3F2}" type="presParOf" srcId="{2578D842-8B5A-4AB6-9022-BDEF6B8A33DF}" destId="{6B9FFCD7-D825-4B26-80AD-34B92A1CC945}" srcOrd="0" destOrd="0" presId="urn:microsoft.com/office/officeart/2005/8/layout/chevron2"/>
    <dgm:cxn modelId="{B02230B3-EDDA-4A3A-B912-2845524243EE}" type="presParOf" srcId="{2578D842-8B5A-4AB6-9022-BDEF6B8A33DF}" destId="{7D81F022-CBC3-4F5E-9AA9-8ED430D11D03}" srcOrd="1" destOrd="0" presId="urn:microsoft.com/office/officeart/2005/8/layout/chevron2"/>
    <dgm:cxn modelId="{77FE2705-32BB-4D3D-AEC2-35EA19DEE163}" type="presParOf" srcId="{BA859CC8-D89D-4472-97C0-90A36898A1D4}" destId="{88602A1E-216C-45CA-8A98-DB90AA74AEAD}" srcOrd="1" destOrd="0" presId="urn:microsoft.com/office/officeart/2005/8/layout/chevron2"/>
    <dgm:cxn modelId="{57C58140-30F6-46B0-8D45-01FA6737CFFE}" type="presParOf" srcId="{BA859CC8-D89D-4472-97C0-90A36898A1D4}" destId="{A9F3605A-73E2-491A-B5CF-D3774229FA4E}" srcOrd="2" destOrd="0" presId="urn:microsoft.com/office/officeart/2005/8/layout/chevron2"/>
    <dgm:cxn modelId="{C8A67DB1-7AB9-4962-9A54-E81A569AA257}" type="presParOf" srcId="{A9F3605A-73E2-491A-B5CF-D3774229FA4E}" destId="{82A416A4-15F6-414A-A13B-370155E5D431}" srcOrd="0" destOrd="0" presId="urn:microsoft.com/office/officeart/2005/8/layout/chevron2"/>
    <dgm:cxn modelId="{D9541660-D88E-4AD5-94F1-7758CDE71701}" type="presParOf" srcId="{A9F3605A-73E2-491A-B5CF-D3774229FA4E}" destId="{4BD828B0-0AA5-487A-BF14-647EAE08B568}" srcOrd="1" destOrd="0" presId="urn:microsoft.com/office/officeart/2005/8/layout/chevron2"/>
    <dgm:cxn modelId="{081150B5-BA5B-4B7A-A64E-97E024C0CF14}" type="presParOf" srcId="{BA859CC8-D89D-4472-97C0-90A36898A1D4}" destId="{E46D48E7-3C6B-42E3-80AC-C4AF9D089846}" srcOrd="3" destOrd="0" presId="urn:microsoft.com/office/officeart/2005/8/layout/chevron2"/>
    <dgm:cxn modelId="{2F82F638-0902-469C-84CD-B13E8433DC2F}" type="presParOf" srcId="{BA859CC8-D89D-4472-97C0-90A36898A1D4}" destId="{FAFC49CA-933A-47A8-946B-64816E3FFB53}" srcOrd="4" destOrd="0" presId="urn:microsoft.com/office/officeart/2005/8/layout/chevron2"/>
    <dgm:cxn modelId="{D37B313C-31E4-4CC8-8ABF-58C44C481DF3}" type="presParOf" srcId="{FAFC49CA-933A-47A8-946B-64816E3FFB53}" destId="{89808A85-830C-4E46-9E4F-E3A9EF9EC8E1}" srcOrd="0" destOrd="0" presId="urn:microsoft.com/office/officeart/2005/8/layout/chevron2"/>
    <dgm:cxn modelId="{082164D3-99D0-4093-A1E8-F0B991EFB105}" type="presParOf" srcId="{FAFC49CA-933A-47A8-946B-64816E3FFB53}" destId="{8E675318-157C-4A89-AEA0-56A7D3E93127}" srcOrd="1" destOrd="0" presId="urn:microsoft.com/office/officeart/2005/8/layout/chevron2"/>
    <dgm:cxn modelId="{7D48DBBA-3A8F-4EDB-A7F4-9148E3146F55}" type="presParOf" srcId="{BA859CC8-D89D-4472-97C0-90A36898A1D4}" destId="{13551171-467A-4B7A-BC80-332F8A1D0774}" srcOrd="5" destOrd="0" presId="urn:microsoft.com/office/officeart/2005/8/layout/chevron2"/>
    <dgm:cxn modelId="{7A29533B-F8C9-435C-9C58-979DE286D002}" type="presParOf" srcId="{BA859CC8-D89D-4472-97C0-90A36898A1D4}" destId="{AEE10678-AE60-4CF6-9148-D25BC080DDBB}" srcOrd="6" destOrd="0" presId="urn:microsoft.com/office/officeart/2005/8/layout/chevron2"/>
    <dgm:cxn modelId="{0F9AD9DD-DA22-48C9-996B-C1E2EB4E94A7}" type="presParOf" srcId="{AEE10678-AE60-4CF6-9148-D25BC080DDBB}" destId="{B4C19177-A319-400C-9ED8-90251A7AAE91}" srcOrd="0" destOrd="0" presId="urn:microsoft.com/office/officeart/2005/8/layout/chevron2"/>
    <dgm:cxn modelId="{E270A649-C1D0-4B4A-A37C-54ADA0D702C3}" type="presParOf" srcId="{AEE10678-AE60-4CF6-9148-D25BC080DDBB}" destId="{D2C387E2-050C-4CDE-B5BE-8248AC0C9B8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62D18-605C-4C40-9F25-CB05D18F1F35}">
      <dsp:nvSpPr>
        <dsp:cNvPr id="0" name=""/>
        <dsp:cNvSpPr/>
      </dsp:nvSpPr>
      <dsp:spPr>
        <a:xfrm rot="5400000">
          <a:off x="-237536" y="239482"/>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kern="1200" dirty="0" err="1"/>
            <a:t>Survey</a:t>
          </a:r>
          <a:endParaRPr lang="cs-CZ" sz="2700" kern="1200" dirty="0"/>
        </a:p>
      </dsp:txBody>
      <dsp:txXfrm rot="-5400000">
        <a:off x="2" y="556198"/>
        <a:ext cx="1108505" cy="475074"/>
      </dsp:txXfrm>
    </dsp:sp>
    <dsp:sp modelId="{1B1FF624-35F6-441B-BAE2-BA6B80436C06}">
      <dsp:nvSpPr>
        <dsp:cNvPr id="0" name=""/>
        <dsp:cNvSpPr/>
      </dsp:nvSpPr>
      <dsp:spPr>
        <a:xfrm rot="5400000">
          <a:off x="6135589" y="-5025138"/>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t>Photography</a:t>
          </a:r>
          <a:endParaRPr lang="cs-CZ" sz="1900" kern="1200" dirty="0"/>
        </a:p>
        <a:p>
          <a:pPr marL="171450" lvl="1" indent="-171450" algn="l" defTabSz="844550">
            <a:lnSpc>
              <a:spcPct val="90000"/>
            </a:lnSpc>
            <a:spcBef>
              <a:spcPct val="0"/>
            </a:spcBef>
            <a:spcAft>
              <a:spcPct val="15000"/>
            </a:spcAft>
            <a:buChar char="•"/>
          </a:pPr>
          <a:r>
            <a:rPr lang="cs-CZ" sz="1900" kern="1200" dirty="0"/>
            <a:t>Typology (</a:t>
          </a:r>
          <a:r>
            <a:rPr lang="cs-CZ" sz="1900" kern="1200" dirty="0" err="1"/>
            <a:t>book</a:t>
          </a:r>
          <a:r>
            <a:rPr lang="cs-CZ" sz="1900" kern="1200" dirty="0"/>
            <a:t>, </a:t>
          </a:r>
          <a:r>
            <a:rPr lang="cs-CZ" sz="1900" kern="1200" dirty="0" err="1"/>
            <a:t>flat</a:t>
          </a:r>
          <a:r>
            <a:rPr lang="cs-CZ" sz="1900" kern="1200" dirty="0"/>
            <a:t> </a:t>
          </a:r>
          <a:r>
            <a:rPr lang="cs-CZ" sz="1900" kern="1200" dirty="0" err="1"/>
            <a:t>piece</a:t>
          </a:r>
          <a:r>
            <a:rPr lang="cs-CZ" sz="1900" kern="1200" dirty="0"/>
            <a:t>…)</a:t>
          </a:r>
        </a:p>
        <a:p>
          <a:pPr marL="171450" lvl="1" indent="-171450" algn="l" defTabSz="844550">
            <a:lnSpc>
              <a:spcPct val="90000"/>
            </a:lnSpc>
            <a:spcBef>
              <a:spcPct val="0"/>
            </a:spcBef>
            <a:spcAft>
              <a:spcPct val="15000"/>
            </a:spcAft>
            <a:buChar char="•"/>
          </a:pPr>
          <a:r>
            <a:rPr lang="cs-CZ" sz="1900" kern="1200" dirty="0" err="1"/>
            <a:t>Quality</a:t>
          </a:r>
          <a:r>
            <a:rPr lang="cs-CZ" sz="1900" kern="1200" dirty="0"/>
            <a:t> </a:t>
          </a:r>
          <a:r>
            <a:rPr lang="cs-CZ" sz="1900" kern="1200" dirty="0" err="1"/>
            <a:t>of</a:t>
          </a:r>
          <a:r>
            <a:rPr lang="cs-CZ" sz="1900" kern="1200" dirty="0"/>
            <a:t> </a:t>
          </a:r>
          <a:r>
            <a:rPr lang="cs-CZ" sz="1900" kern="1200" dirty="0" err="1"/>
            <a:t>paper</a:t>
          </a:r>
          <a:r>
            <a:rPr lang="cs-CZ" sz="1900" kern="1200" dirty="0"/>
            <a:t> and </a:t>
          </a:r>
          <a:r>
            <a:rPr lang="cs-CZ" sz="1900" kern="1200" dirty="0" err="1"/>
            <a:t>recording</a:t>
          </a:r>
          <a:r>
            <a:rPr lang="cs-CZ" sz="1900" kern="1200" dirty="0"/>
            <a:t> media</a:t>
          </a:r>
        </a:p>
      </dsp:txBody>
      <dsp:txXfrm rot="-5400000">
        <a:off x="1108505" y="52194"/>
        <a:ext cx="11033246" cy="928830"/>
      </dsp:txXfrm>
    </dsp:sp>
    <dsp:sp modelId="{0692E782-CD44-4685-A874-060336CDCAD5}">
      <dsp:nvSpPr>
        <dsp:cNvPr id="0" name=""/>
        <dsp:cNvSpPr/>
      </dsp:nvSpPr>
      <dsp:spPr>
        <a:xfrm rot="5400000">
          <a:off x="-237536" y="1679464"/>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err="1"/>
            <a:t>Mechanical</a:t>
          </a:r>
          <a:r>
            <a:rPr lang="cs-CZ" sz="1500" kern="1200" dirty="0"/>
            <a:t> </a:t>
          </a:r>
          <a:r>
            <a:rPr lang="cs-CZ" sz="1600" kern="1200" dirty="0" err="1"/>
            <a:t>cleaning</a:t>
          </a:r>
          <a:endParaRPr lang="cs-CZ" sz="1500" kern="1200" dirty="0"/>
        </a:p>
      </dsp:txBody>
      <dsp:txXfrm rot="-5400000">
        <a:off x="2" y="1996180"/>
        <a:ext cx="1108505" cy="475074"/>
      </dsp:txXfrm>
    </dsp:sp>
    <dsp:sp modelId="{C5466EDE-B6F8-458A-83ED-BBFCD2F83926}">
      <dsp:nvSpPr>
        <dsp:cNvPr id="0" name=""/>
        <dsp:cNvSpPr/>
      </dsp:nvSpPr>
      <dsp:spPr>
        <a:xfrm rot="5400000">
          <a:off x="6135589" y="-3585156"/>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t>Dust</a:t>
          </a:r>
          <a:r>
            <a:rPr lang="cs-CZ" sz="1900" kern="1200" dirty="0"/>
            <a:t>, </a:t>
          </a:r>
          <a:r>
            <a:rPr lang="cs-CZ" sz="1900" kern="1200" dirty="0" err="1"/>
            <a:t>molds</a:t>
          </a:r>
          <a:r>
            <a:rPr lang="cs-CZ" sz="1900" kern="1200" dirty="0"/>
            <a:t>, </a:t>
          </a:r>
          <a:r>
            <a:rPr lang="cs-CZ" sz="1900" kern="1200" dirty="0" err="1"/>
            <a:t>soot</a:t>
          </a:r>
          <a:r>
            <a:rPr lang="cs-CZ" sz="1900" kern="1200" dirty="0"/>
            <a:t>, </a:t>
          </a:r>
          <a:r>
            <a:rPr lang="cs-CZ" sz="1900" kern="1200" dirty="0" err="1"/>
            <a:t>etc</a:t>
          </a:r>
          <a:r>
            <a:rPr lang="cs-CZ" sz="1900" kern="1200" dirty="0"/>
            <a:t>.</a:t>
          </a:r>
        </a:p>
        <a:p>
          <a:pPr marL="171450" lvl="1" indent="-171450" algn="l" defTabSz="844550">
            <a:lnSpc>
              <a:spcPct val="90000"/>
            </a:lnSpc>
            <a:spcBef>
              <a:spcPct val="0"/>
            </a:spcBef>
            <a:spcAft>
              <a:spcPct val="15000"/>
            </a:spcAft>
            <a:buChar char="•"/>
          </a:pPr>
          <a:r>
            <a:rPr lang="cs-CZ" sz="1900" kern="1200" dirty="0" err="1"/>
            <a:t>Sponges</a:t>
          </a:r>
          <a:r>
            <a:rPr lang="cs-CZ" sz="1900" kern="1200" dirty="0"/>
            <a:t>, </a:t>
          </a:r>
          <a:r>
            <a:rPr lang="cs-CZ" sz="1900" kern="1200" dirty="0" err="1"/>
            <a:t>rubbers</a:t>
          </a:r>
          <a:r>
            <a:rPr lang="cs-CZ" sz="1900" kern="1200" dirty="0"/>
            <a:t>, </a:t>
          </a:r>
          <a:r>
            <a:rPr lang="cs-CZ" sz="1900" kern="1200" dirty="0" err="1"/>
            <a:t>spatulas</a:t>
          </a:r>
          <a:r>
            <a:rPr lang="cs-CZ" sz="1900" kern="1200" dirty="0"/>
            <a:t>, </a:t>
          </a:r>
          <a:r>
            <a:rPr lang="cs-CZ" sz="1900" kern="1200" dirty="0" err="1"/>
            <a:t>scalpels</a:t>
          </a:r>
          <a:r>
            <a:rPr lang="cs-CZ" sz="1900" kern="1200" dirty="0"/>
            <a:t>, </a:t>
          </a:r>
          <a:r>
            <a:rPr lang="cs-CZ" sz="1900" kern="1200" dirty="0" err="1"/>
            <a:t>vacuum</a:t>
          </a:r>
          <a:r>
            <a:rPr lang="cs-CZ" sz="1900" kern="1200" dirty="0"/>
            <a:t> </a:t>
          </a:r>
          <a:r>
            <a:rPr lang="cs-CZ" sz="1900" kern="1200" dirty="0" err="1"/>
            <a:t>cleaners</a:t>
          </a:r>
          <a:endParaRPr lang="cs-CZ" sz="1900" kern="1200" dirty="0"/>
        </a:p>
      </dsp:txBody>
      <dsp:txXfrm rot="-5400000">
        <a:off x="1108505" y="1492176"/>
        <a:ext cx="11033246" cy="928830"/>
      </dsp:txXfrm>
    </dsp:sp>
    <dsp:sp modelId="{DFAC0E17-878A-4C96-9A1B-7125D2C42C22}">
      <dsp:nvSpPr>
        <dsp:cNvPr id="0" name=""/>
        <dsp:cNvSpPr/>
      </dsp:nvSpPr>
      <dsp:spPr>
        <a:xfrm rot="5400000">
          <a:off x="-237536" y="3119446"/>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err="1"/>
            <a:t>Water</a:t>
          </a:r>
          <a:r>
            <a:rPr lang="cs-CZ" sz="1500" kern="1200" dirty="0"/>
            <a:t> </a:t>
          </a:r>
          <a:r>
            <a:rPr lang="cs-CZ" sz="1500" kern="1200" dirty="0" err="1"/>
            <a:t>based</a:t>
          </a:r>
          <a:r>
            <a:rPr lang="cs-CZ" sz="1500" kern="1200" dirty="0"/>
            <a:t> </a:t>
          </a:r>
          <a:r>
            <a:rPr lang="cs-CZ" sz="1600" kern="1200" dirty="0" err="1"/>
            <a:t>cleaning</a:t>
          </a:r>
          <a:endParaRPr lang="cs-CZ" sz="1500" kern="1200" dirty="0"/>
        </a:p>
      </dsp:txBody>
      <dsp:txXfrm rot="-5400000">
        <a:off x="2" y="3436162"/>
        <a:ext cx="1108505" cy="475074"/>
      </dsp:txXfrm>
    </dsp:sp>
    <dsp:sp modelId="{046D900C-4115-417B-8CBC-C56501A4CECF}">
      <dsp:nvSpPr>
        <dsp:cNvPr id="0" name=""/>
        <dsp:cNvSpPr/>
      </dsp:nvSpPr>
      <dsp:spPr>
        <a:xfrm rot="5400000">
          <a:off x="6135589" y="-2145174"/>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t>Stains</a:t>
          </a:r>
          <a:r>
            <a:rPr lang="cs-CZ" sz="1900" kern="1200" dirty="0"/>
            <a:t>, </a:t>
          </a:r>
          <a:r>
            <a:rPr lang="cs-CZ" sz="1900" kern="1200" dirty="0" err="1"/>
            <a:t>old</a:t>
          </a:r>
          <a:r>
            <a:rPr lang="cs-CZ" sz="1900" kern="1200" dirty="0"/>
            <a:t> </a:t>
          </a:r>
          <a:r>
            <a:rPr lang="cs-CZ" sz="1900" kern="1200" dirty="0" err="1"/>
            <a:t>sizing</a:t>
          </a:r>
          <a:r>
            <a:rPr lang="cs-CZ" sz="1900" kern="1200" dirty="0"/>
            <a:t> </a:t>
          </a:r>
          <a:r>
            <a:rPr lang="cs-CZ" sz="1900" kern="1200" dirty="0" err="1"/>
            <a:t>agents</a:t>
          </a:r>
          <a:r>
            <a:rPr lang="cs-CZ" sz="1900" kern="1200" dirty="0"/>
            <a:t>, </a:t>
          </a:r>
          <a:r>
            <a:rPr lang="cs-CZ" sz="1900" kern="1200" dirty="0" err="1"/>
            <a:t>etc</a:t>
          </a:r>
          <a:endParaRPr lang="cs-CZ" sz="1900" kern="1200" dirty="0"/>
        </a:p>
        <a:p>
          <a:pPr marL="171450" lvl="1" indent="-171450" algn="l" defTabSz="844550">
            <a:lnSpc>
              <a:spcPct val="90000"/>
            </a:lnSpc>
            <a:spcBef>
              <a:spcPct val="0"/>
            </a:spcBef>
            <a:spcAft>
              <a:spcPct val="15000"/>
            </a:spcAft>
            <a:buChar char="•"/>
          </a:pPr>
          <a:r>
            <a:rPr lang="cs-CZ" sz="1900" kern="1200" dirty="0" err="1"/>
            <a:t>Pure</a:t>
          </a:r>
          <a:r>
            <a:rPr lang="cs-CZ" sz="1900" kern="1200" dirty="0"/>
            <a:t> (</a:t>
          </a:r>
          <a:r>
            <a:rPr lang="cs-CZ" sz="1900" kern="1200" dirty="0" err="1"/>
            <a:t>warm</a:t>
          </a:r>
          <a:r>
            <a:rPr lang="cs-CZ" sz="1900" kern="1200" dirty="0"/>
            <a:t>) </a:t>
          </a:r>
          <a:r>
            <a:rPr lang="cs-CZ" sz="1900" kern="1200" dirty="0" err="1"/>
            <a:t>water</a:t>
          </a:r>
          <a:r>
            <a:rPr lang="cs-CZ" sz="1900" kern="1200" dirty="0"/>
            <a:t> </a:t>
          </a:r>
          <a:r>
            <a:rPr lang="cs-CZ" sz="1900" kern="1200" dirty="0" err="1"/>
            <a:t>with</a:t>
          </a:r>
          <a:r>
            <a:rPr lang="cs-CZ" sz="1900" kern="1200" dirty="0"/>
            <a:t> </a:t>
          </a:r>
          <a:r>
            <a:rPr lang="cs-CZ" sz="1900" kern="1200" dirty="0" err="1"/>
            <a:t>optional</a:t>
          </a:r>
          <a:r>
            <a:rPr lang="cs-CZ" sz="1900" kern="1200" dirty="0"/>
            <a:t> </a:t>
          </a:r>
          <a:r>
            <a:rPr lang="cs-CZ" sz="1900" kern="1200" dirty="0" err="1"/>
            <a:t>addition</a:t>
          </a:r>
          <a:r>
            <a:rPr lang="cs-CZ" sz="1900" kern="1200" dirty="0"/>
            <a:t> </a:t>
          </a:r>
          <a:r>
            <a:rPr lang="cs-CZ" sz="1900" kern="1200" dirty="0" err="1"/>
            <a:t>of</a:t>
          </a:r>
          <a:r>
            <a:rPr lang="cs-CZ" sz="1900" kern="1200" dirty="0"/>
            <a:t> </a:t>
          </a:r>
          <a:r>
            <a:rPr lang="cs-CZ" sz="1900" kern="1200" dirty="0" err="1"/>
            <a:t>surfactants</a:t>
          </a:r>
          <a:endParaRPr lang="cs-CZ" sz="1900" kern="1200" dirty="0"/>
        </a:p>
        <a:p>
          <a:pPr marL="171450" lvl="1" indent="-171450" algn="l" defTabSz="844550">
            <a:lnSpc>
              <a:spcPct val="90000"/>
            </a:lnSpc>
            <a:spcBef>
              <a:spcPct val="0"/>
            </a:spcBef>
            <a:spcAft>
              <a:spcPct val="15000"/>
            </a:spcAft>
            <a:buChar char="•"/>
          </a:pPr>
          <a:r>
            <a:rPr lang="cs-CZ" sz="1900" kern="1200" dirty="0"/>
            <a:t>In </a:t>
          </a:r>
          <a:r>
            <a:rPr lang="cs-CZ" sz="1900" kern="1200" dirty="0" err="1"/>
            <a:t>bath</a:t>
          </a:r>
          <a:r>
            <a:rPr lang="cs-CZ" sz="1900" kern="1200" dirty="0"/>
            <a:t> </a:t>
          </a:r>
          <a:r>
            <a:rPr lang="cs-CZ" sz="1900" kern="1200" dirty="0" err="1"/>
            <a:t>or</a:t>
          </a:r>
          <a:r>
            <a:rPr lang="cs-CZ" sz="1900" kern="1200" dirty="0"/>
            <a:t> </a:t>
          </a:r>
          <a:r>
            <a:rPr lang="cs-CZ" sz="1900" kern="1200" dirty="0" err="1"/>
            <a:t>poured</a:t>
          </a:r>
          <a:r>
            <a:rPr lang="cs-CZ" sz="1900" kern="1200" dirty="0"/>
            <a:t> </a:t>
          </a:r>
          <a:r>
            <a:rPr lang="cs-CZ" sz="1900" kern="1200" dirty="0" err="1"/>
            <a:t>through</a:t>
          </a:r>
          <a:r>
            <a:rPr lang="cs-CZ" sz="1900" kern="1200" dirty="0"/>
            <a:t> on </a:t>
          </a:r>
          <a:r>
            <a:rPr lang="cs-CZ" sz="1900" kern="1200" dirty="0" err="1"/>
            <a:t>vacuum</a:t>
          </a:r>
          <a:r>
            <a:rPr lang="cs-CZ" sz="1900" kern="1200" dirty="0"/>
            <a:t> table</a:t>
          </a:r>
        </a:p>
      </dsp:txBody>
      <dsp:txXfrm rot="-5400000">
        <a:off x="1108505" y="2932158"/>
        <a:ext cx="11033246" cy="928830"/>
      </dsp:txXfrm>
    </dsp:sp>
    <dsp:sp modelId="{F287F257-0797-4D6D-9B7E-060A1DD1EC77}">
      <dsp:nvSpPr>
        <dsp:cNvPr id="0" name=""/>
        <dsp:cNvSpPr/>
      </dsp:nvSpPr>
      <dsp:spPr>
        <a:xfrm rot="5400000">
          <a:off x="-237536" y="4559428"/>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kern="1200" dirty="0" err="1"/>
            <a:t>Other</a:t>
          </a:r>
          <a:r>
            <a:rPr lang="cs-CZ" sz="1600" kern="1200" dirty="0"/>
            <a:t>  </a:t>
          </a:r>
          <a:r>
            <a:rPr lang="cs-CZ" sz="1600" kern="1200" dirty="0" err="1"/>
            <a:t>cleaning</a:t>
          </a:r>
          <a:endParaRPr lang="cs-CZ" sz="1600" kern="1200" dirty="0"/>
        </a:p>
      </dsp:txBody>
      <dsp:txXfrm rot="-5400000">
        <a:off x="2" y="4876144"/>
        <a:ext cx="1108505" cy="475074"/>
      </dsp:txXfrm>
    </dsp:sp>
    <dsp:sp modelId="{90AD2D94-C9DD-40FE-98E4-2956BB687595}">
      <dsp:nvSpPr>
        <dsp:cNvPr id="0" name=""/>
        <dsp:cNvSpPr/>
      </dsp:nvSpPr>
      <dsp:spPr>
        <a:xfrm rot="5400000">
          <a:off x="6135589" y="-705192"/>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t>Cleaning</a:t>
          </a:r>
          <a:r>
            <a:rPr lang="cs-CZ" sz="1900" kern="1200" dirty="0"/>
            <a:t> </a:t>
          </a:r>
          <a:r>
            <a:rPr lang="cs-CZ" sz="1900" kern="1200" dirty="0" err="1"/>
            <a:t>with</a:t>
          </a:r>
          <a:r>
            <a:rPr lang="cs-CZ" sz="1900" kern="1200" dirty="0"/>
            <a:t> </a:t>
          </a:r>
          <a:r>
            <a:rPr lang="cs-CZ" sz="1900" kern="1200" dirty="0" err="1"/>
            <a:t>organic</a:t>
          </a:r>
          <a:r>
            <a:rPr lang="cs-CZ" sz="1900" kern="1200" dirty="0"/>
            <a:t> </a:t>
          </a:r>
          <a:r>
            <a:rPr lang="cs-CZ" sz="1900" kern="1200" dirty="0" err="1"/>
            <a:t>solvents</a:t>
          </a:r>
          <a:endParaRPr lang="cs-CZ" sz="1900" kern="1200" dirty="0"/>
        </a:p>
        <a:p>
          <a:pPr marL="171450" lvl="1" indent="-171450" algn="l" defTabSz="844550">
            <a:lnSpc>
              <a:spcPct val="90000"/>
            </a:lnSpc>
            <a:spcBef>
              <a:spcPct val="0"/>
            </a:spcBef>
            <a:spcAft>
              <a:spcPct val="15000"/>
            </a:spcAft>
            <a:buChar char="•"/>
          </a:pPr>
          <a:r>
            <a:rPr lang="cs-CZ" sz="1900" kern="1200" dirty="0" err="1"/>
            <a:t>Paper</a:t>
          </a:r>
          <a:r>
            <a:rPr lang="cs-CZ" sz="1900" kern="1200" dirty="0"/>
            <a:t> </a:t>
          </a:r>
          <a:r>
            <a:rPr lang="cs-CZ" sz="1900" kern="1200" dirty="0" err="1"/>
            <a:t>bleaching</a:t>
          </a:r>
          <a:endParaRPr lang="cs-CZ" sz="1900" kern="1200" dirty="0"/>
        </a:p>
      </dsp:txBody>
      <dsp:txXfrm rot="-5400000">
        <a:off x="1108505" y="4372140"/>
        <a:ext cx="11033246" cy="928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FFCD7-D825-4B26-80AD-34B92A1CC945}">
      <dsp:nvSpPr>
        <dsp:cNvPr id="0" name=""/>
        <dsp:cNvSpPr/>
      </dsp:nvSpPr>
      <dsp:spPr>
        <a:xfrm rot="5400000">
          <a:off x="-237536" y="237536"/>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err="1"/>
            <a:t>Deacidification</a:t>
          </a:r>
          <a:endParaRPr lang="cs-CZ" sz="1200" kern="1200" dirty="0"/>
        </a:p>
      </dsp:txBody>
      <dsp:txXfrm rot="-5400000">
        <a:off x="2" y="554252"/>
        <a:ext cx="1108505" cy="475074"/>
      </dsp:txXfrm>
    </dsp:sp>
    <dsp:sp modelId="{7D81F022-CBC3-4F5E-9AA9-8ED430D11D03}">
      <dsp:nvSpPr>
        <dsp:cNvPr id="0" name=""/>
        <dsp:cNvSpPr/>
      </dsp:nvSpPr>
      <dsp:spPr>
        <a:xfrm rot="5400000">
          <a:off x="6135589" y="-5025138"/>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t>Aqueous</a:t>
          </a:r>
          <a:r>
            <a:rPr lang="cs-CZ" sz="1900" kern="1200" dirty="0"/>
            <a:t> and non </a:t>
          </a:r>
          <a:r>
            <a:rPr lang="cs-CZ" sz="1900" kern="1200" dirty="0" err="1"/>
            <a:t>aqueous</a:t>
          </a:r>
          <a:endParaRPr lang="cs-CZ" sz="1900" kern="1200" dirty="0"/>
        </a:p>
        <a:p>
          <a:pPr marL="171450" lvl="1" indent="-171450" algn="l" defTabSz="844550">
            <a:lnSpc>
              <a:spcPct val="90000"/>
            </a:lnSpc>
            <a:spcBef>
              <a:spcPct val="0"/>
            </a:spcBef>
            <a:spcAft>
              <a:spcPct val="15000"/>
            </a:spcAft>
            <a:buChar char="•"/>
          </a:pPr>
          <a:r>
            <a:rPr lang="cs-CZ" sz="1900" kern="1200" dirty="0" err="1"/>
            <a:t>Individiual</a:t>
          </a:r>
          <a:r>
            <a:rPr lang="cs-CZ" sz="1900" kern="1200" dirty="0"/>
            <a:t> and </a:t>
          </a:r>
          <a:r>
            <a:rPr lang="cs-CZ" sz="1900" kern="1200" dirty="0" err="1"/>
            <a:t>mass</a:t>
          </a:r>
          <a:r>
            <a:rPr lang="cs-CZ" sz="1900" kern="1200" dirty="0"/>
            <a:t> </a:t>
          </a:r>
          <a:r>
            <a:rPr lang="cs-CZ" sz="1900" kern="1200" dirty="0" err="1"/>
            <a:t>processess</a:t>
          </a:r>
          <a:endParaRPr lang="cs-CZ" sz="1900" kern="1200" dirty="0"/>
        </a:p>
      </dsp:txBody>
      <dsp:txXfrm rot="-5400000">
        <a:off x="1108505" y="52194"/>
        <a:ext cx="11033246" cy="928830"/>
      </dsp:txXfrm>
    </dsp:sp>
    <dsp:sp modelId="{82A416A4-15F6-414A-A13B-370155E5D431}">
      <dsp:nvSpPr>
        <dsp:cNvPr id="0" name=""/>
        <dsp:cNvSpPr/>
      </dsp:nvSpPr>
      <dsp:spPr>
        <a:xfrm rot="5400000">
          <a:off x="-237536" y="1679464"/>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err="1"/>
            <a:t>Repairs</a:t>
          </a:r>
          <a:endParaRPr lang="cs-CZ" sz="1200" kern="1200" dirty="0"/>
        </a:p>
      </dsp:txBody>
      <dsp:txXfrm rot="-5400000">
        <a:off x="2" y="1996180"/>
        <a:ext cx="1108505" cy="475074"/>
      </dsp:txXfrm>
    </dsp:sp>
    <dsp:sp modelId="{4BD828B0-0AA5-487A-BF14-647EAE08B568}">
      <dsp:nvSpPr>
        <dsp:cNvPr id="0" name=""/>
        <dsp:cNvSpPr/>
      </dsp:nvSpPr>
      <dsp:spPr>
        <a:xfrm rot="5400000">
          <a:off x="6135589" y="-3585156"/>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t>Reconsolidation</a:t>
          </a:r>
          <a:endParaRPr lang="cs-CZ" sz="1900" kern="1200" dirty="0"/>
        </a:p>
        <a:p>
          <a:pPr marL="171450" lvl="1" indent="-171450" algn="l" defTabSz="844550">
            <a:lnSpc>
              <a:spcPct val="90000"/>
            </a:lnSpc>
            <a:spcBef>
              <a:spcPct val="0"/>
            </a:spcBef>
            <a:spcAft>
              <a:spcPct val="15000"/>
            </a:spcAft>
            <a:buChar char="•"/>
          </a:pPr>
          <a:r>
            <a:rPr lang="cs-CZ" sz="1900" kern="1200" dirty="0" err="1"/>
            <a:t>Mends</a:t>
          </a:r>
          <a:r>
            <a:rPr lang="cs-CZ" sz="1900" kern="1200" dirty="0"/>
            <a:t> and </a:t>
          </a:r>
          <a:r>
            <a:rPr lang="cs-CZ" sz="1900" kern="1200" dirty="0" err="1"/>
            <a:t>fill-ins</a:t>
          </a:r>
          <a:endParaRPr lang="cs-CZ" sz="1900" kern="1200" dirty="0"/>
        </a:p>
        <a:p>
          <a:pPr marL="171450" lvl="1" indent="-171450" algn="l" defTabSz="844550">
            <a:lnSpc>
              <a:spcPct val="90000"/>
            </a:lnSpc>
            <a:spcBef>
              <a:spcPct val="0"/>
            </a:spcBef>
            <a:spcAft>
              <a:spcPct val="15000"/>
            </a:spcAft>
            <a:buChar char="•"/>
          </a:pPr>
          <a:r>
            <a:rPr lang="cs-CZ" sz="1900" kern="1200" dirty="0" err="1"/>
            <a:t>Rebinding</a:t>
          </a:r>
          <a:r>
            <a:rPr lang="cs-CZ" sz="1900" kern="1200" dirty="0"/>
            <a:t> in case </a:t>
          </a:r>
          <a:r>
            <a:rPr lang="cs-CZ" sz="1900" kern="1200" dirty="0" err="1"/>
            <a:t>of</a:t>
          </a:r>
          <a:r>
            <a:rPr lang="cs-CZ" sz="1900" kern="1200" dirty="0"/>
            <a:t> </a:t>
          </a:r>
          <a:r>
            <a:rPr lang="cs-CZ" sz="1900" kern="1200" dirty="0" err="1"/>
            <a:t>books</a:t>
          </a:r>
          <a:r>
            <a:rPr lang="cs-CZ" sz="1900" kern="1200" dirty="0"/>
            <a:t>, </a:t>
          </a:r>
          <a:r>
            <a:rPr lang="cs-CZ" sz="1900" kern="1200" dirty="0" err="1"/>
            <a:t>etc</a:t>
          </a:r>
          <a:endParaRPr lang="cs-CZ" sz="1900" kern="1200" dirty="0"/>
        </a:p>
      </dsp:txBody>
      <dsp:txXfrm rot="-5400000">
        <a:off x="1108505" y="1492176"/>
        <a:ext cx="11033246" cy="928830"/>
      </dsp:txXfrm>
    </dsp:sp>
    <dsp:sp modelId="{89808A85-830C-4E46-9E4F-E3A9EF9EC8E1}">
      <dsp:nvSpPr>
        <dsp:cNvPr id="0" name=""/>
        <dsp:cNvSpPr/>
      </dsp:nvSpPr>
      <dsp:spPr>
        <a:xfrm rot="5400000">
          <a:off x="-237536" y="3110482"/>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err="1"/>
            <a:t>Documentation</a:t>
          </a:r>
          <a:endParaRPr lang="cs-CZ" sz="1200" kern="1200" dirty="0"/>
        </a:p>
      </dsp:txBody>
      <dsp:txXfrm rot="-5400000">
        <a:off x="2" y="3427198"/>
        <a:ext cx="1108505" cy="475074"/>
      </dsp:txXfrm>
    </dsp:sp>
    <dsp:sp modelId="{8E675318-157C-4A89-AEA0-56A7D3E93127}">
      <dsp:nvSpPr>
        <dsp:cNvPr id="0" name=""/>
        <dsp:cNvSpPr/>
      </dsp:nvSpPr>
      <dsp:spPr>
        <a:xfrm rot="5400000">
          <a:off x="6135589" y="-2145174"/>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t>Photography</a:t>
          </a:r>
          <a:endParaRPr lang="cs-CZ" sz="1900" kern="1200" dirty="0"/>
        </a:p>
        <a:p>
          <a:pPr marL="171450" lvl="1" indent="-171450" algn="l" defTabSz="844550">
            <a:lnSpc>
              <a:spcPct val="90000"/>
            </a:lnSpc>
            <a:spcBef>
              <a:spcPct val="0"/>
            </a:spcBef>
            <a:spcAft>
              <a:spcPct val="15000"/>
            </a:spcAft>
            <a:buChar char="•"/>
          </a:pPr>
          <a:r>
            <a:rPr lang="cs-CZ" sz="1900" kern="1200" dirty="0" err="1"/>
            <a:t>Conservation</a:t>
          </a:r>
          <a:r>
            <a:rPr lang="cs-CZ" sz="1900" kern="1200" dirty="0"/>
            <a:t> report</a:t>
          </a:r>
        </a:p>
      </dsp:txBody>
      <dsp:txXfrm rot="-5400000">
        <a:off x="1108505" y="2932158"/>
        <a:ext cx="11033246" cy="928830"/>
      </dsp:txXfrm>
    </dsp:sp>
    <dsp:sp modelId="{B4C19177-A319-400C-9ED8-90251A7AAE91}">
      <dsp:nvSpPr>
        <dsp:cNvPr id="0" name=""/>
        <dsp:cNvSpPr/>
      </dsp:nvSpPr>
      <dsp:spPr>
        <a:xfrm rot="5400000">
          <a:off x="-237536" y="4559428"/>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err="1"/>
            <a:t>Storage</a:t>
          </a:r>
          <a:endParaRPr lang="cs-CZ" sz="1200" kern="1200" dirty="0"/>
        </a:p>
      </dsp:txBody>
      <dsp:txXfrm rot="-5400000">
        <a:off x="2" y="4876144"/>
        <a:ext cx="1108505" cy="475074"/>
      </dsp:txXfrm>
    </dsp:sp>
    <dsp:sp modelId="{D2C387E2-050C-4CDE-B5BE-8248AC0C9B86}">
      <dsp:nvSpPr>
        <dsp:cNvPr id="0" name=""/>
        <dsp:cNvSpPr/>
      </dsp:nvSpPr>
      <dsp:spPr>
        <a:xfrm rot="5400000">
          <a:off x="6135589" y="-705192"/>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t>Suitable</a:t>
          </a:r>
          <a:r>
            <a:rPr lang="cs-CZ" sz="1900" kern="1200" dirty="0"/>
            <a:t> </a:t>
          </a:r>
          <a:r>
            <a:rPr lang="cs-CZ" sz="1900" kern="1200" dirty="0" err="1"/>
            <a:t>materials</a:t>
          </a:r>
          <a:r>
            <a:rPr lang="cs-CZ" sz="1900" kern="1200" dirty="0"/>
            <a:t> and </a:t>
          </a:r>
          <a:r>
            <a:rPr lang="cs-CZ" sz="1900" kern="1200" dirty="0" err="1"/>
            <a:t>conditions</a:t>
          </a:r>
          <a:endParaRPr lang="cs-CZ" sz="1900" kern="1200" dirty="0"/>
        </a:p>
        <a:p>
          <a:pPr marL="171450" lvl="1" indent="-171450" algn="l" defTabSz="844550">
            <a:lnSpc>
              <a:spcPct val="90000"/>
            </a:lnSpc>
            <a:spcBef>
              <a:spcPct val="0"/>
            </a:spcBef>
            <a:spcAft>
              <a:spcPct val="15000"/>
            </a:spcAft>
            <a:buChar char="•"/>
          </a:pPr>
          <a:r>
            <a:rPr lang="cs-CZ" sz="1900" kern="1200" dirty="0" err="1"/>
            <a:t>Often</a:t>
          </a:r>
          <a:r>
            <a:rPr lang="cs-CZ" sz="1900" kern="1200" dirty="0"/>
            <a:t> „</a:t>
          </a:r>
          <a:r>
            <a:rPr lang="cs-CZ" sz="1900" kern="1200" dirty="0" err="1"/>
            <a:t>tailored</a:t>
          </a:r>
          <a:r>
            <a:rPr lang="cs-CZ" sz="1900" kern="1200" dirty="0"/>
            <a:t>“</a:t>
          </a:r>
        </a:p>
      </dsp:txBody>
      <dsp:txXfrm rot="-5400000">
        <a:off x="1108505" y="4372140"/>
        <a:ext cx="11033246" cy="928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62D18-605C-4C40-9F25-CB05D18F1F35}">
      <dsp:nvSpPr>
        <dsp:cNvPr id="0" name=""/>
        <dsp:cNvSpPr/>
      </dsp:nvSpPr>
      <dsp:spPr>
        <a:xfrm rot="5400000">
          <a:off x="-237536" y="239482"/>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kern="1200" dirty="0" err="1"/>
            <a:t>Survey</a:t>
          </a:r>
          <a:endParaRPr lang="cs-CZ" sz="2700" kern="1200" dirty="0"/>
        </a:p>
      </dsp:txBody>
      <dsp:txXfrm rot="-5400000">
        <a:off x="2" y="556198"/>
        <a:ext cx="1108505" cy="475074"/>
      </dsp:txXfrm>
    </dsp:sp>
    <dsp:sp modelId="{1B1FF624-35F6-441B-BAE2-BA6B80436C06}">
      <dsp:nvSpPr>
        <dsp:cNvPr id="0" name=""/>
        <dsp:cNvSpPr/>
      </dsp:nvSpPr>
      <dsp:spPr>
        <a:xfrm rot="5400000">
          <a:off x="6135589" y="-5025138"/>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t>Photography</a:t>
          </a:r>
          <a:endParaRPr lang="cs-CZ" sz="1900" kern="1200" dirty="0"/>
        </a:p>
        <a:p>
          <a:pPr marL="171450" lvl="1" indent="-171450" algn="l" defTabSz="844550">
            <a:lnSpc>
              <a:spcPct val="90000"/>
            </a:lnSpc>
            <a:spcBef>
              <a:spcPct val="0"/>
            </a:spcBef>
            <a:spcAft>
              <a:spcPct val="15000"/>
            </a:spcAft>
            <a:buChar char="•"/>
          </a:pPr>
          <a:r>
            <a:rPr lang="cs-CZ" sz="1900" kern="1200" dirty="0"/>
            <a:t>Typology (</a:t>
          </a:r>
          <a:r>
            <a:rPr lang="cs-CZ" sz="1900" kern="1200" dirty="0" err="1"/>
            <a:t>book</a:t>
          </a:r>
          <a:r>
            <a:rPr lang="cs-CZ" sz="1900" kern="1200" dirty="0"/>
            <a:t>, </a:t>
          </a:r>
          <a:r>
            <a:rPr lang="cs-CZ" sz="1900" kern="1200" dirty="0" err="1"/>
            <a:t>flat</a:t>
          </a:r>
          <a:r>
            <a:rPr lang="cs-CZ" sz="1900" kern="1200" dirty="0"/>
            <a:t> </a:t>
          </a:r>
          <a:r>
            <a:rPr lang="cs-CZ" sz="1900" kern="1200" dirty="0" err="1"/>
            <a:t>piece</a:t>
          </a:r>
          <a:r>
            <a:rPr lang="cs-CZ" sz="1900" kern="1200" dirty="0"/>
            <a:t>…)</a:t>
          </a:r>
        </a:p>
        <a:p>
          <a:pPr marL="171450" lvl="1" indent="-171450" algn="l" defTabSz="844550">
            <a:lnSpc>
              <a:spcPct val="90000"/>
            </a:lnSpc>
            <a:spcBef>
              <a:spcPct val="0"/>
            </a:spcBef>
            <a:spcAft>
              <a:spcPct val="15000"/>
            </a:spcAft>
            <a:buChar char="•"/>
          </a:pPr>
          <a:r>
            <a:rPr lang="cs-CZ" sz="1900" kern="1200" dirty="0" err="1"/>
            <a:t>Quality</a:t>
          </a:r>
          <a:r>
            <a:rPr lang="cs-CZ" sz="1900" kern="1200" dirty="0"/>
            <a:t> </a:t>
          </a:r>
          <a:r>
            <a:rPr lang="cs-CZ" sz="1900" kern="1200" dirty="0" err="1"/>
            <a:t>of</a:t>
          </a:r>
          <a:r>
            <a:rPr lang="cs-CZ" sz="1900" kern="1200" dirty="0"/>
            <a:t> </a:t>
          </a:r>
          <a:r>
            <a:rPr lang="cs-CZ" sz="1900" kern="1200" dirty="0" err="1"/>
            <a:t>paper</a:t>
          </a:r>
          <a:r>
            <a:rPr lang="cs-CZ" sz="1900" kern="1200" dirty="0"/>
            <a:t> and </a:t>
          </a:r>
          <a:r>
            <a:rPr lang="cs-CZ" sz="1900" kern="1200" dirty="0" err="1"/>
            <a:t>recording</a:t>
          </a:r>
          <a:r>
            <a:rPr lang="cs-CZ" sz="1900" kern="1200" dirty="0"/>
            <a:t> media</a:t>
          </a:r>
        </a:p>
      </dsp:txBody>
      <dsp:txXfrm rot="-5400000">
        <a:off x="1108505" y="52194"/>
        <a:ext cx="11033246" cy="928830"/>
      </dsp:txXfrm>
    </dsp:sp>
    <dsp:sp modelId="{0692E782-CD44-4685-A874-060336CDCAD5}">
      <dsp:nvSpPr>
        <dsp:cNvPr id="0" name=""/>
        <dsp:cNvSpPr/>
      </dsp:nvSpPr>
      <dsp:spPr>
        <a:xfrm rot="5400000">
          <a:off x="-237536" y="1679464"/>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err="1">
              <a:solidFill>
                <a:schemeClr val="bg1">
                  <a:lumMod val="75000"/>
                </a:schemeClr>
              </a:solidFill>
            </a:rPr>
            <a:t>Mechanical</a:t>
          </a:r>
          <a:r>
            <a:rPr lang="cs-CZ" sz="1500" kern="1200" dirty="0">
              <a:solidFill>
                <a:schemeClr val="bg1">
                  <a:lumMod val="75000"/>
                </a:schemeClr>
              </a:solidFill>
            </a:rPr>
            <a:t> </a:t>
          </a:r>
          <a:r>
            <a:rPr lang="cs-CZ" sz="1600" kern="1200" dirty="0" err="1">
              <a:solidFill>
                <a:schemeClr val="bg1">
                  <a:lumMod val="75000"/>
                </a:schemeClr>
              </a:solidFill>
            </a:rPr>
            <a:t>cleaning</a:t>
          </a:r>
          <a:endParaRPr lang="cs-CZ" sz="1500" kern="1200" dirty="0">
            <a:solidFill>
              <a:schemeClr val="bg1">
                <a:lumMod val="75000"/>
              </a:schemeClr>
            </a:solidFill>
          </a:endParaRPr>
        </a:p>
      </dsp:txBody>
      <dsp:txXfrm rot="-5400000">
        <a:off x="2" y="1996180"/>
        <a:ext cx="1108505" cy="475074"/>
      </dsp:txXfrm>
    </dsp:sp>
    <dsp:sp modelId="{C5466EDE-B6F8-458A-83ED-BBFCD2F83926}">
      <dsp:nvSpPr>
        <dsp:cNvPr id="0" name=""/>
        <dsp:cNvSpPr/>
      </dsp:nvSpPr>
      <dsp:spPr>
        <a:xfrm rot="5400000">
          <a:off x="6135589" y="-3585156"/>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Dust</a:t>
          </a:r>
          <a:r>
            <a:rPr lang="cs-CZ" sz="1900" kern="1200" dirty="0">
              <a:solidFill>
                <a:schemeClr val="bg1">
                  <a:lumMod val="75000"/>
                </a:schemeClr>
              </a:solidFill>
            </a:rPr>
            <a:t>, </a:t>
          </a:r>
          <a:r>
            <a:rPr lang="cs-CZ" sz="1900" kern="1200" dirty="0" err="1">
              <a:solidFill>
                <a:schemeClr val="bg1">
                  <a:lumMod val="75000"/>
                </a:schemeClr>
              </a:solidFill>
            </a:rPr>
            <a:t>molds</a:t>
          </a:r>
          <a:r>
            <a:rPr lang="cs-CZ" sz="1900" kern="1200" dirty="0">
              <a:solidFill>
                <a:schemeClr val="bg1">
                  <a:lumMod val="75000"/>
                </a:schemeClr>
              </a:solidFill>
            </a:rPr>
            <a:t>, </a:t>
          </a:r>
          <a:r>
            <a:rPr lang="cs-CZ" sz="1900" kern="1200" dirty="0" err="1">
              <a:solidFill>
                <a:schemeClr val="bg1">
                  <a:lumMod val="75000"/>
                </a:schemeClr>
              </a:solidFill>
            </a:rPr>
            <a:t>soot</a:t>
          </a:r>
          <a:r>
            <a:rPr lang="cs-CZ" sz="1900" kern="1200" dirty="0">
              <a:solidFill>
                <a:schemeClr val="bg1">
                  <a:lumMod val="75000"/>
                </a:schemeClr>
              </a:solidFill>
            </a:rPr>
            <a:t>, </a:t>
          </a:r>
          <a:r>
            <a:rPr lang="cs-CZ" sz="1900" kern="1200" dirty="0" err="1">
              <a:solidFill>
                <a:schemeClr val="bg1">
                  <a:lumMod val="75000"/>
                </a:schemeClr>
              </a:solidFill>
            </a:rPr>
            <a:t>etc</a:t>
          </a:r>
          <a:r>
            <a:rPr lang="cs-CZ" sz="1900" kern="1200" dirty="0">
              <a:solidFill>
                <a:schemeClr val="bg1">
                  <a:lumMod val="75000"/>
                </a:schemeClr>
              </a:solidFill>
            </a:rPr>
            <a:t>.</a:t>
          </a:r>
        </a:p>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Sponges</a:t>
          </a:r>
          <a:r>
            <a:rPr lang="cs-CZ" sz="1900" kern="1200" dirty="0">
              <a:solidFill>
                <a:schemeClr val="bg1">
                  <a:lumMod val="75000"/>
                </a:schemeClr>
              </a:solidFill>
            </a:rPr>
            <a:t>, </a:t>
          </a:r>
          <a:r>
            <a:rPr lang="cs-CZ" sz="1900" kern="1200" dirty="0" err="1">
              <a:solidFill>
                <a:schemeClr val="bg1">
                  <a:lumMod val="75000"/>
                </a:schemeClr>
              </a:solidFill>
            </a:rPr>
            <a:t>rubbers</a:t>
          </a:r>
          <a:r>
            <a:rPr lang="cs-CZ" sz="1900" kern="1200" dirty="0">
              <a:solidFill>
                <a:schemeClr val="bg1">
                  <a:lumMod val="75000"/>
                </a:schemeClr>
              </a:solidFill>
            </a:rPr>
            <a:t>, </a:t>
          </a:r>
          <a:r>
            <a:rPr lang="cs-CZ" sz="1900" kern="1200" dirty="0" err="1">
              <a:solidFill>
                <a:schemeClr val="bg1">
                  <a:lumMod val="75000"/>
                </a:schemeClr>
              </a:solidFill>
            </a:rPr>
            <a:t>spatulas</a:t>
          </a:r>
          <a:r>
            <a:rPr lang="cs-CZ" sz="1900" kern="1200" dirty="0">
              <a:solidFill>
                <a:schemeClr val="bg1">
                  <a:lumMod val="75000"/>
                </a:schemeClr>
              </a:solidFill>
            </a:rPr>
            <a:t>, </a:t>
          </a:r>
          <a:r>
            <a:rPr lang="cs-CZ" sz="1900" kern="1200" dirty="0" err="1">
              <a:solidFill>
                <a:schemeClr val="bg1">
                  <a:lumMod val="75000"/>
                </a:schemeClr>
              </a:solidFill>
            </a:rPr>
            <a:t>scalpels</a:t>
          </a:r>
          <a:r>
            <a:rPr lang="cs-CZ" sz="1900" kern="1200" dirty="0">
              <a:solidFill>
                <a:schemeClr val="bg1">
                  <a:lumMod val="75000"/>
                </a:schemeClr>
              </a:solidFill>
            </a:rPr>
            <a:t>, </a:t>
          </a:r>
          <a:r>
            <a:rPr lang="cs-CZ" sz="1900" kern="1200" dirty="0" err="1">
              <a:solidFill>
                <a:schemeClr val="bg1">
                  <a:lumMod val="75000"/>
                </a:schemeClr>
              </a:solidFill>
            </a:rPr>
            <a:t>vacuum</a:t>
          </a:r>
          <a:r>
            <a:rPr lang="cs-CZ" sz="1900" kern="1200" dirty="0">
              <a:solidFill>
                <a:schemeClr val="bg1">
                  <a:lumMod val="75000"/>
                </a:schemeClr>
              </a:solidFill>
            </a:rPr>
            <a:t> </a:t>
          </a:r>
          <a:r>
            <a:rPr lang="cs-CZ" sz="1900" kern="1200" dirty="0" err="1">
              <a:solidFill>
                <a:schemeClr val="bg1">
                  <a:lumMod val="75000"/>
                </a:schemeClr>
              </a:solidFill>
            </a:rPr>
            <a:t>cleaners</a:t>
          </a:r>
          <a:endParaRPr lang="cs-CZ" sz="1900" kern="1200" dirty="0">
            <a:solidFill>
              <a:schemeClr val="bg1">
                <a:lumMod val="75000"/>
              </a:schemeClr>
            </a:solidFill>
          </a:endParaRPr>
        </a:p>
      </dsp:txBody>
      <dsp:txXfrm rot="-5400000">
        <a:off x="1108505" y="1492176"/>
        <a:ext cx="11033246" cy="928830"/>
      </dsp:txXfrm>
    </dsp:sp>
    <dsp:sp modelId="{DFAC0E17-878A-4C96-9A1B-7125D2C42C22}">
      <dsp:nvSpPr>
        <dsp:cNvPr id="0" name=""/>
        <dsp:cNvSpPr/>
      </dsp:nvSpPr>
      <dsp:spPr>
        <a:xfrm rot="5400000">
          <a:off x="-237536" y="3119446"/>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err="1">
              <a:solidFill>
                <a:schemeClr val="bg1">
                  <a:lumMod val="75000"/>
                </a:schemeClr>
              </a:solidFill>
            </a:rPr>
            <a:t>Water</a:t>
          </a:r>
          <a:r>
            <a:rPr lang="cs-CZ" sz="1500" kern="1200" dirty="0">
              <a:solidFill>
                <a:schemeClr val="bg1">
                  <a:lumMod val="75000"/>
                </a:schemeClr>
              </a:solidFill>
            </a:rPr>
            <a:t> </a:t>
          </a:r>
          <a:r>
            <a:rPr lang="cs-CZ" sz="1500" kern="1200" dirty="0" err="1">
              <a:solidFill>
                <a:schemeClr val="bg1">
                  <a:lumMod val="75000"/>
                </a:schemeClr>
              </a:solidFill>
            </a:rPr>
            <a:t>based</a:t>
          </a:r>
          <a:r>
            <a:rPr lang="cs-CZ" sz="1500" kern="1200" dirty="0">
              <a:solidFill>
                <a:schemeClr val="bg1">
                  <a:lumMod val="75000"/>
                </a:schemeClr>
              </a:solidFill>
            </a:rPr>
            <a:t> </a:t>
          </a:r>
          <a:r>
            <a:rPr lang="cs-CZ" sz="1600" kern="1200" dirty="0" err="1">
              <a:solidFill>
                <a:schemeClr val="bg1">
                  <a:lumMod val="75000"/>
                </a:schemeClr>
              </a:solidFill>
            </a:rPr>
            <a:t>cleaning</a:t>
          </a:r>
          <a:endParaRPr lang="cs-CZ" sz="1500" kern="1200" dirty="0">
            <a:solidFill>
              <a:schemeClr val="bg1">
                <a:lumMod val="75000"/>
              </a:schemeClr>
            </a:solidFill>
          </a:endParaRPr>
        </a:p>
      </dsp:txBody>
      <dsp:txXfrm rot="-5400000">
        <a:off x="2" y="3436162"/>
        <a:ext cx="1108505" cy="475074"/>
      </dsp:txXfrm>
    </dsp:sp>
    <dsp:sp modelId="{046D900C-4115-417B-8CBC-C56501A4CECF}">
      <dsp:nvSpPr>
        <dsp:cNvPr id="0" name=""/>
        <dsp:cNvSpPr/>
      </dsp:nvSpPr>
      <dsp:spPr>
        <a:xfrm rot="5400000">
          <a:off x="6135589" y="-2145174"/>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Stains</a:t>
          </a:r>
          <a:r>
            <a:rPr lang="cs-CZ" sz="1900" kern="1200" dirty="0">
              <a:solidFill>
                <a:schemeClr val="bg1">
                  <a:lumMod val="75000"/>
                </a:schemeClr>
              </a:solidFill>
            </a:rPr>
            <a:t>, </a:t>
          </a:r>
          <a:r>
            <a:rPr lang="cs-CZ" sz="1900" kern="1200" dirty="0" err="1">
              <a:solidFill>
                <a:schemeClr val="bg1">
                  <a:lumMod val="75000"/>
                </a:schemeClr>
              </a:solidFill>
            </a:rPr>
            <a:t>old</a:t>
          </a:r>
          <a:r>
            <a:rPr lang="cs-CZ" sz="1900" kern="1200" dirty="0">
              <a:solidFill>
                <a:schemeClr val="bg1">
                  <a:lumMod val="75000"/>
                </a:schemeClr>
              </a:solidFill>
            </a:rPr>
            <a:t> </a:t>
          </a:r>
          <a:r>
            <a:rPr lang="cs-CZ" sz="1900" kern="1200" dirty="0" err="1">
              <a:solidFill>
                <a:schemeClr val="bg1">
                  <a:lumMod val="75000"/>
                </a:schemeClr>
              </a:solidFill>
            </a:rPr>
            <a:t>sizing</a:t>
          </a:r>
          <a:r>
            <a:rPr lang="cs-CZ" sz="1900" kern="1200" dirty="0">
              <a:solidFill>
                <a:schemeClr val="bg1">
                  <a:lumMod val="75000"/>
                </a:schemeClr>
              </a:solidFill>
            </a:rPr>
            <a:t> </a:t>
          </a:r>
          <a:r>
            <a:rPr lang="cs-CZ" sz="1900" kern="1200" dirty="0" err="1">
              <a:solidFill>
                <a:schemeClr val="bg1">
                  <a:lumMod val="75000"/>
                </a:schemeClr>
              </a:solidFill>
            </a:rPr>
            <a:t>agents</a:t>
          </a:r>
          <a:r>
            <a:rPr lang="cs-CZ" sz="1900" kern="1200" dirty="0">
              <a:solidFill>
                <a:schemeClr val="bg1">
                  <a:lumMod val="75000"/>
                </a:schemeClr>
              </a:solidFill>
            </a:rPr>
            <a:t>, </a:t>
          </a:r>
          <a:r>
            <a:rPr lang="cs-CZ" sz="1900" kern="1200" dirty="0" err="1">
              <a:solidFill>
                <a:schemeClr val="bg1">
                  <a:lumMod val="75000"/>
                </a:schemeClr>
              </a:solidFill>
            </a:rPr>
            <a:t>etc</a:t>
          </a:r>
          <a:endParaRPr lang="cs-CZ" sz="1900" kern="1200" dirty="0">
            <a:solidFill>
              <a:schemeClr val="bg1">
                <a:lumMod val="75000"/>
              </a:schemeClr>
            </a:solidFill>
          </a:endParaRPr>
        </a:p>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Pure</a:t>
          </a:r>
          <a:r>
            <a:rPr lang="cs-CZ" sz="1900" kern="1200" dirty="0">
              <a:solidFill>
                <a:schemeClr val="bg1">
                  <a:lumMod val="75000"/>
                </a:schemeClr>
              </a:solidFill>
            </a:rPr>
            <a:t> (</a:t>
          </a:r>
          <a:r>
            <a:rPr lang="cs-CZ" sz="1900" kern="1200" dirty="0" err="1">
              <a:solidFill>
                <a:schemeClr val="bg1">
                  <a:lumMod val="75000"/>
                </a:schemeClr>
              </a:solidFill>
            </a:rPr>
            <a:t>warm</a:t>
          </a:r>
          <a:r>
            <a:rPr lang="cs-CZ" sz="1900" kern="1200" dirty="0">
              <a:solidFill>
                <a:schemeClr val="bg1">
                  <a:lumMod val="75000"/>
                </a:schemeClr>
              </a:solidFill>
            </a:rPr>
            <a:t>) </a:t>
          </a:r>
          <a:r>
            <a:rPr lang="cs-CZ" sz="1900" kern="1200" dirty="0" err="1">
              <a:solidFill>
                <a:schemeClr val="bg1">
                  <a:lumMod val="75000"/>
                </a:schemeClr>
              </a:solidFill>
            </a:rPr>
            <a:t>water</a:t>
          </a:r>
          <a:r>
            <a:rPr lang="cs-CZ" sz="1900" kern="1200" dirty="0">
              <a:solidFill>
                <a:schemeClr val="bg1">
                  <a:lumMod val="75000"/>
                </a:schemeClr>
              </a:solidFill>
            </a:rPr>
            <a:t> </a:t>
          </a:r>
          <a:r>
            <a:rPr lang="cs-CZ" sz="1900" kern="1200" dirty="0" err="1">
              <a:solidFill>
                <a:schemeClr val="bg1">
                  <a:lumMod val="75000"/>
                </a:schemeClr>
              </a:solidFill>
            </a:rPr>
            <a:t>with</a:t>
          </a:r>
          <a:r>
            <a:rPr lang="cs-CZ" sz="1900" kern="1200" dirty="0">
              <a:solidFill>
                <a:schemeClr val="bg1">
                  <a:lumMod val="75000"/>
                </a:schemeClr>
              </a:solidFill>
            </a:rPr>
            <a:t> </a:t>
          </a:r>
          <a:r>
            <a:rPr lang="cs-CZ" sz="1900" kern="1200" dirty="0" err="1">
              <a:solidFill>
                <a:schemeClr val="bg1">
                  <a:lumMod val="75000"/>
                </a:schemeClr>
              </a:solidFill>
            </a:rPr>
            <a:t>optional</a:t>
          </a:r>
          <a:r>
            <a:rPr lang="cs-CZ" sz="1900" kern="1200" dirty="0">
              <a:solidFill>
                <a:schemeClr val="bg1">
                  <a:lumMod val="75000"/>
                </a:schemeClr>
              </a:solidFill>
            </a:rPr>
            <a:t> </a:t>
          </a:r>
          <a:r>
            <a:rPr lang="cs-CZ" sz="1900" kern="1200" dirty="0" err="1">
              <a:solidFill>
                <a:schemeClr val="bg1">
                  <a:lumMod val="75000"/>
                </a:schemeClr>
              </a:solidFill>
            </a:rPr>
            <a:t>addition</a:t>
          </a:r>
          <a:r>
            <a:rPr lang="cs-CZ" sz="1900" kern="1200" dirty="0">
              <a:solidFill>
                <a:schemeClr val="bg1">
                  <a:lumMod val="75000"/>
                </a:schemeClr>
              </a:solidFill>
            </a:rPr>
            <a:t> </a:t>
          </a:r>
          <a:r>
            <a:rPr lang="cs-CZ" sz="1900" kern="1200" dirty="0" err="1">
              <a:solidFill>
                <a:schemeClr val="bg1">
                  <a:lumMod val="75000"/>
                </a:schemeClr>
              </a:solidFill>
            </a:rPr>
            <a:t>of</a:t>
          </a:r>
          <a:r>
            <a:rPr lang="cs-CZ" sz="1900" kern="1200" dirty="0">
              <a:solidFill>
                <a:schemeClr val="bg1">
                  <a:lumMod val="75000"/>
                </a:schemeClr>
              </a:solidFill>
            </a:rPr>
            <a:t> </a:t>
          </a:r>
          <a:r>
            <a:rPr lang="cs-CZ" sz="1900" kern="1200" dirty="0" err="1">
              <a:solidFill>
                <a:schemeClr val="bg1">
                  <a:lumMod val="75000"/>
                </a:schemeClr>
              </a:solidFill>
            </a:rPr>
            <a:t>surfactants</a:t>
          </a:r>
          <a:endParaRPr lang="cs-CZ" sz="1900" kern="1200" dirty="0">
            <a:solidFill>
              <a:schemeClr val="bg1">
                <a:lumMod val="75000"/>
              </a:schemeClr>
            </a:solidFill>
          </a:endParaRPr>
        </a:p>
        <a:p>
          <a:pPr marL="171450" lvl="1" indent="-171450" algn="l" defTabSz="844550">
            <a:lnSpc>
              <a:spcPct val="90000"/>
            </a:lnSpc>
            <a:spcBef>
              <a:spcPct val="0"/>
            </a:spcBef>
            <a:spcAft>
              <a:spcPct val="15000"/>
            </a:spcAft>
            <a:buChar char="•"/>
          </a:pPr>
          <a:r>
            <a:rPr lang="cs-CZ" sz="1900" kern="1200" dirty="0">
              <a:solidFill>
                <a:schemeClr val="bg1">
                  <a:lumMod val="75000"/>
                </a:schemeClr>
              </a:solidFill>
            </a:rPr>
            <a:t>In </a:t>
          </a:r>
          <a:r>
            <a:rPr lang="cs-CZ" sz="1900" kern="1200" dirty="0" err="1">
              <a:solidFill>
                <a:schemeClr val="bg1">
                  <a:lumMod val="75000"/>
                </a:schemeClr>
              </a:solidFill>
            </a:rPr>
            <a:t>bath</a:t>
          </a:r>
          <a:r>
            <a:rPr lang="cs-CZ" sz="1900" kern="1200" dirty="0">
              <a:solidFill>
                <a:schemeClr val="bg1">
                  <a:lumMod val="75000"/>
                </a:schemeClr>
              </a:solidFill>
            </a:rPr>
            <a:t> </a:t>
          </a:r>
          <a:r>
            <a:rPr lang="cs-CZ" sz="1900" kern="1200" dirty="0" err="1">
              <a:solidFill>
                <a:schemeClr val="bg1">
                  <a:lumMod val="75000"/>
                </a:schemeClr>
              </a:solidFill>
            </a:rPr>
            <a:t>or</a:t>
          </a:r>
          <a:r>
            <a:rPr lang="cs-CZ" sz="1900" kern="1200" dirty="0">
              <a:solidFill>
                <a:schemeClr val="bg1">
                  <a:lumMod val="75000"/>
                </a:schemeClr>
              </a:solidFill>
            </a:rPr>
            <a:t> </a:t>
          </a:r>
          <a:r>
            <a:rPr lang="cs-CZ" sz="1900" kern="1200" dirty="0" err="1">
              <a:solidFill>
                <a:schemeClr val="bg1">
                  <a:lumMod val="75000"/>
                </a:schemeClr>
              </a:solidFill>
            </a:rPr>
            <a:t>poured</a:t>
          </a:r>
          <a:r>
            <a:rPr lang="cs-CZ" sz="1900" kern="1200" dirty="0">
              <a:solidFill>
                <a:schemeClr val="bg1">
                  <a:lumMod val="75000"/>
                </a:schemeClr>
              </a:solidFill>
            </a:rPr>
            <a:t> </a:t>
          </a:r>
          <a:r>
            <a:rPr lang="cs-CZ" sz="1900" kern="1200" dirty="0" err="1">
              <a:solidFill>
                <a:schemeClr val="bg1">
                  <a:lumMod val="75000"/>
                </a:schemeClr>
              </a:solidFill>
            </a:rPr>
            <a:t>through</a:t>
          </a:r>
          <a:r>
            <a:rPr lang="cs-CZ" sz="1900" kern="1200" dirty="0">
              <a:solidFill>
                <a:schemeClr val="bg1">
                  <a:lumMod val="75000"/>
                </a:schemeClr>
              </a:solidFill>
            </a:rPr>
            <a:t> on </a:t>
          </a:r>
          <a:r>
            <a:rPr lang="cs-CZ" sz="1900" kern="1200" dirty="0" err="1">
              <a:solidFill>
                <a:schemeClr val="bg1">
                  <a:lumMod val="75000"/>
                </a:schemeClr>
              </a:solidFill>
            </a:rPr>
            <a:t>vacuum</a:t>
          </a:r>
          <a:r>
            <a:rPr lang="cs-CZ" sz="1900" kern="1200" dirty="0">
              <a:solidFill>
                <a:schemeClr val="bg1">
                  <a:lumMod val="75000"/>
                </a:schemeClr>
              </a:solidFill>
            </a:rPr>
            <a:t> table</a:t>
          </a:r>
        </a:p>
      </dsp:txBody>
      <dsp:txXfrm rot="-5400000">
        <a:off x="1108505" y="2932158"/>
        <a:ext cx="11033246" cy="928830"/>
      </dsp:txXfrm>
    </dsp:sp>
    <dsp:sp modelId="{F287F257-0797-4D6D-9B7E-060A1DD1EC77}">
      <dsp:nvSpPr>
        <dsp:cNvPr id="0" name=""/>
        <dsp:cNvSpPr/>
      </dsp:nvSpPr>
      <dsp:spPr>
        <a:xfrm rot="5400000">
          <a:off x="-237536" y="4559428"/>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kern="1200" dirty="0" err="1">
              <a:solidFill>
                <a:schemeClr val="bg1">
                  <a:lumMod val="75000"/>
                </a:schemeClr>
              </a:solidFill>
            </a:rPr>
            <a:t>Other</a:t>
          </a:r>
          <a:r>
            <a:rPr lang="cs-CZ" sz="1600" kern="1200" dirty="0">
              <a:solidFill>
                <a:schemeClr val="bg1">
                  <a:lumMod val="75000"/>
                </a:schemeClr>
              </a:solidFill>
            </a:rPr>
            <a:t>  </a:t>
          </a:r>
          <a:r>
            <a:rPr lang="cs-CZ" sz="1600" kern="1200" dirty="0" err="1">
              <a:solidFill>
                <a:schemeClr val="bg1">
                  <a:lumMod val="75000"/>
                </a:schemeClr>
              </a:solidFill>
            </a:rPr>
            <a:t>cleaning</a:t>
          </a:r>
          <a:endParaRPr lang="cs-CZ" sz="1600" kern="1200" dirty="0">
            <a:solidFill>
              <a:schemeClr val="bg1">
                <a:lumMod val="75000"/>
              </a:schemeClr>
            </a:solidFill>
          </a:endParaRPr>
        </a:p>
      </dsp:txBody>
      <dsp:txXfrm rot="-5400000">
        <a:off x="2" y="4876144"/>
        <a:ext cx="1108505" cy="475074"/>
      </dsp:txXfrm>
    </dsp:sp>
    <dsp:sp modelId="{90AD2D94-C9DD-40FE-98E4-2956BB687595}">
      <dsp:nvSpPr>
        <dsp:cNvPr id="0" name=""/>
        <dsp:cNvSpPr/>
      </dsp:nvSpPr>
      <dsp:spPr>
        <a:xfrm rot="5400000">
          <a:off x="6135589" y="-705192"/>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Cleaning</a:t>
          </a:r>
          <a:r>
            <a:rPr lang="cs-CZ" sz="1900" kern="1200" dirty="0">
              <a:solidFill>
                <a:schemeClr val="bg1">
                  <a:lumMod val="75000"/>
                </a:schemeClr>
              </a:solidFill>
            </a:rPr>
            <a:t> </a:t>
          </a:r>
          <a:r>
            <a:rPr lang="cs-CZ" sz="1900" kern="1200" dirty="0" err="1">
              <a:solidFill>
                <a:schemeClr val="bg1">
                  <a:lumMod val="75000"/>
                </a:schemeClr>
              </a:solidFill>
            </a:rPr>
            <a:t>with</a:t>
          </a:r>
          <a:r>
            <a:rPr lang="cs-CZ" sz="1900" kern="1200" dirty="0">
              <a:solidFill>
                <a:schemeClr val="bg1">
                  <a:lumMod val="75000"/>
                </a:schemeClr>
              </a:solidFill>
            </a:rPr>
            <a:t> </a:t>
          </a:r>
          <a:r>
            <a:rPr lang="cs-CZ" sz="1900" kern="1200" dirty="0" err="1">
              <a:solidFill>
                <a:schemeClr val="bg1">
                  <a:lumMod val="75000"/>
                </a:schemeClr>
              </a:solidFill>
            </a:rPr>
            <a:t>organic</a:t>
          </a:r>
          <a:r>
            <a:rPr lang="cs-CZ" sz="1900" kern="1200" dirty="0">
              <a:solidFill>
                <a:schemeClr val="bg1">
                  <a:lumMod val="75000"/>
                </a:schemeClr>
              </a:solidFill>
            </a:rPr>
            <a:t> </a:t>
          </a:r>
          <a:r>
            <a:rPr lang="cs-CZ" sz="1900" kern="1200" dirty="0" err="1">
              <a:solidFill>
                <a:schemeClr val="bg1">
                  <a:lumMod val="75000"/>
                </a:schemeClr>
              </a:solidFill>
            </a:rPr>
            <a:t>solvents</a:t>
          </a:r>
          <a:endParaRPr lang="cs-CZ" sz="1900" kern="1200" dirty="0">
            <a:solidFill>
              <a:schemeClr val="bg1">
                <a:lumMod val="75000"/>
              </a:schemeClr>
            </a:solidFill>
          </a:endParaRPr>
        </a:p>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Paper</a:t>
          </a:r>
          <a:r>
            <a:rPr lang="cs-CZ" sz="1900" kern="1200" dirty="0">
              <a:solidFill>
                <a:schemeClr val="bg1">
                  <a:lumMod val="75000"/>
                </a:schemeClr>
              </a:solidFill>
            </a:rPr>
            <a:t> </a:t>
          </a:r>
          <a:r>
            <a:rPr lang="cs-CZ" sz="1900" kern="1200" dirty="0" err="1">
              <a:solidFill>
                <a:schemeClr val="bg1">
                  <a:lumMod val="75000"/>
                </a:schemeClr>
              </a:solidFill>
            </a:rPr>
            <a:t>bleaching</a:t>
          </a:r>
          <a:endParaRPr lang="cs-CZ" sz="1900" kern="1200" dirty="0">
            <a:solidFill>
              <a:schemeClr val="bg1">
                <a:lumMod val="75000"/>
              </a:schemeClr>
            </a:solidFill>
          </a:endParaRPr>
        </a:p>
      </dsp:txBody>
      <dsp:txXfrm rot="-5400000">
        <a:off x="1108505" y="4372140"/>
        <a:ext cx="11033246" cy="928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62D18-605C-4C40-9F25-CB05D18F1F35}">
      <dsp:nvSpPr>
        <dsp:cNvPr id="0" name=""/>
        <dsp:cNvSpPr/>
      </dsp:nvSpPr>
      <dsp:spPr>
        <a:xfrm rot="5400000">
          <a:off x="-237536" y="241429"/>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kern="1200" dirty="0" err="1">
              <a:solidFill>
                <a:schemeClr val="bg1">
                  <a:lumMod val="75000"/>
                </a:schemeClr>
              </a:solidFill>
            </a:rPr>
            <a:t>Survey</a:t>
          </a:r>
          <a:endParaRPr lang="cs-CZ" sz="2700" kern="1200" dirty="0">
            <a:solidFill>
              <a:schemeClr val="bg1">
                <a:lumMod val="75000"/>
              </a:schemeClr>
            </a:solidFill>
          </a:endParaRPr>
        </a:p>
      </dsp:txBody>
      <dsp:txXfrm rot="-5400000">
        <a:off x="2" y="558145"/>
        <a:ext cx="1108505" cy="475074"/>
      </dsp:txXfrm>
    </dsp:sp>
    <dsp:sp modelId="{1B1FF624-35F6-441B-BAE2-BA6B80436C06}">
      <dsp:nvSpPr>
        <dsp:cNvPr id="0" name=""/>
        <dsp:cNvSpPr/>
      </dsp:nvSpPr>
      <dsp:spPr>
        <a:xfrm rot="5400000">
          <a:off x="6135589" y="-5023193"/>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Photography</a:t>
          </a:r>
          <a:endParaRPr lang="cs-CZ" sz="1900" kern="1200" dirty="0">
            <a:solidFill>
              <a:schemeClr val="bg1">
                <a:lumMod val="75000"/>
              </a:schemeClr>
            </a:solidFill>
          </a:endParaRPr>
        </a:p>
        <a:p>
          <a:pPr marL="171450" lvl="1" indent="-171450" algn="l" defTabSz="844550">
            <a:lnSpc>
              <a:spcPct val="90000"/>
            </a:lnSpc>
            <a:spcBef>
              <a:spcPct val="0"/>
            </a:spcBef>
            <a:spcAft>
              <a:spcPct val="15000"/>
            </a:spcAft>
            <a:buChar char="•"/>
          </a:pPr>
          <a:r>
            <a:rPr lang="cs-CZ" sz="1900" kern="1200" dirty="0">
              <a:solidFill>
                <a:schemeClr val="bg1">
                  <a:lumMod val="75000"/>
                </a:schemeClr>
              </a:solidFill>
            </a:rPr>
            <a:t>Typology (</a:t>
          </a:r>
          <a:r>
            <a:rPr lang="cs-CZ" sz="1900" kern="1200" dirty="0" err="1">
              <a:solidFill>
                <a:schemeClr val="bg1">
                  <a:lumMod val="75000"/>
                </a:schemeClr>
              </a:solidFill>
            </a:rPr>
            <a:t>book</a:t>
          </a:r>
          <a:r>
            <a:rPr lang="cs-CZ" sz="1900" kern="1200" dirty="0">
              <a:solidFill>
                <a:schemeClr val="bg1">
                  <a:lumMod val="75000"/>
                </a:schemeClr>
              </a:solidFill>
            </a:rPr>
            <a:t>, </a:t>
          </a:r>
          <a:r>
            <a:rPr lang="cs-CZ" sz="1900" kern="1200" dirty="0" err="1">
              <a:solidFill>
                <a:schemeClr val="bg1">
                  <a:lumMod val="75000"/>
                </a:schemeClr>
              </a:solidFill>
            </a:rPr>
            <a:t>flat</a:t>
          </a:r>
          <a:r>
            <a:rPr lang="cs-CZ" sz="1900" kern="1200" dirty="0">
              <a:solidFill>
                <a:schemeClr val="bg1">
                  <a:lumMod val="75000"/>
                </a:schemeClr>
              </a:solidFill>
            </a:rPr>
            <a:t> </a:t>
          </a:r>
          <a:r>
            <a:rPr lang="cs-CZ" sz="1900" kern="1200" dirty="0" err="1">
              <a:solidFill>
                <a:schemeClr val="bg1">
                  <a:lumMod val="75000"/>
                </a:schemeClr>
              </a:solidFill>
            </a:rPr>
            <a:t>piece</a:t>
          </a:r>
          <a:r>
            <a:rPr lang="cs-CZ" sz="1900" kern="1200" dirty="0">
              <a:solidFill>
                <a:schemeClr val="bg1">
                  <a:lumMod val="75000"/>
                </a:schemeClr>
              </a:solidFill>
            </a:rPr>
            <a:t>…)</a:t>
          </a:r>
        </a:p>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Quality</a:t>
          </a:r>
          <a:r>
            <a:rPr lang="cs-CZ" sz="1900" kern="1200" dirty="0">
              <a:solidFill>
                <a:schemeClr val="bg1">
                  <a:lumMod val="75000"/>
                </a:schemeClr>
              </a:solidFill>
            </a:rPr>
            <a:t> </a:t>
          </a:r>
          <a:r>
            <a:rPr lang="cs-CZ" sz="1900" kern="1200" dirty="0" err="1">
              <a:solidFill>
                <a:schemeClr val="bg1">
                  <a:lumMod val="75000"/>
                </a:schemeClr>
              </a:solidFill>
            </a:rPr>
            <a:t>of</a:t>
          </a:r>
          <a:r>
            <a:rPr lang="cs-CZ" sz="1900" kern="1200" dirty="0">
              <a:solidFill>
                <a:schemeClr val="bg1">
                  <a:lumMod val="75000"/>
                </a:schemeClr>
              </a:solidFill>
            </a:rPr>
            <a:t> </a:t>
          </a:r>
          <a:r>
            <a:rPr lang="cs-CZ" sz="1900" kern="1200" dirty="0" err="1">
              <a:solidFill>
                <a:schemeClr val="bg1">
                  <a:lumMod val="75000"/>
                </a:schemeClr>
              </a:solidFill>
            </a:rPr>
            <a:t>paper</a:t>
          </a:r>
          <a:r>
            <a:rPr lang="cs-CZ" sz="1900" kern="1200" dirty="0">
              <a:solidFill>
                <a:schemeClr val="bg1">
                  <a:lumMod val="75000"/>
                </a:schemeClr>
              </a:solidFill>
            </a:rPr>
            <a:t> and </a:t>
          </a:r>
          <a:r>
            <a:rPr lang="cs-CZ" sz="1900" kern="1200" dirty="0" err="1">
              <a:solidFill>
                <a:schemeClr val="bg1">
                  <a:lumMod val="75000"/>
                </a:schemeClr>
              </a:solidFill>
            </a:rPr>
            <a:t>recording</a:t>
          </a:r>
          <a:r>
            <a:rPr lang="cs-CZ" sz="1900" kern="1200" dirty="0">
              <a:solidFill>
                <a:schemeClr val="bg1">
                  <a:lumMod val="75000"/>
                </a:schemeClr>
              </a:solidFill>
            </a:rPr>
            <a:t> media</a:t>
          </a:r>
        </a:p>
      </dsp:txBody>
      <dsp:txXfrm rot="-5400000">
        <a:off x="1108505" y="54139"/>
        <a:ext cx="11033246" cy="928830"/>
      </dsp:txXfrm>
    </dsp:sp>
    <dsp:sp modelId="{0692E782-CD44-4685-A874-060336CDCAD5}">
      <dsp:nvSpPr>
        <dsp:cNvPr id="0" name=""/>
        <dsp:cNvSpPr/>
      </dsp:nvSpPr>
      <dsp:spPr>
        <a:xfrm rot="5400000">
          <a:off x="-237536" y="1679464"/>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err="1"/>
            <a:t>Mechanical</a:t>
          </a:r>
          <a:r>
            <a:rPr lang="cs-CZ" sz="1500" kern="1200" dirty="0"/>
            <a:t> </a:t>
          </a:r>
          <a:r>
            <a:rPr lang="cs-CZ" sz="1600" kern="1200" dirty="0" err="1"/>
            <a:t>cleaning</a:t>
          </a:r>
          <a:endParaRPr lang="cs-CZ" sz="1500" kern="1200" dirty="0"/>
        </a:p>
      </dsp:txBody>
      <dsp:txXfrm rot="-5400000">
        <a:off x="2" y="1996180"/>
        <a:ext cx="1108505" cy="475074"/>
      </dsp:txXfrm>
    </dsp:sp>
    <dsp:sp modelId="{C5466EDE-B6F8-458A-83ED-BBFCD2F83926}">
      <dsp:nvSpPr>
        <dsp:cNvPr id="0" name=""/>
        <dsp:cNvSpPr/>
      </dsp:nvSpPr>
      <dsp:spPr>
        <a:xfrm rot="5400000">
          <a:off x="6135589" y="-3585156"/>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t>Dust</a:t>
          </a:r>
          <a:r>
            <a:rPr lang="cs-CZ" sz="1900" kern="1200" dirty="0"/>
            <a:t>, </a:t>
          </a:r>
          <a:r>
            <a:rPr lang="cs-CZ" sz="1900" kern="1200" dirty="0" err="1"/>
            <a:t>molds</a:t>
          </a:r>
          <a:r>
            <a:rPr lang="cs-CZ" sz="1900" kern="1200" dirty="0"/>
            <a:t>, </a:t>
          </a:r>
          <a:r>
            <a:rPr lang="cs-CZ" sz="1900" kern="1200" dirty="0" err="1"/>
            <a:t>soot</a:t>
          </a:r>
          <a:r>
            <a:rPr lang="cs-CZ" sz="1900" kern="1200" dirty="0"/>
            <a:t>, </a:t>
          </a:r>
          <a:r>
            <a:rPr lang="cs-CZ" sz="1900" kern="1200" dirty="0" err="1"/>
            <a:t>etc</a:t>
          </a:r>
          <a:r>
            <a:rPr lang="cs-CZ" sz="1900" kern="1200" dirty="0"/>
            <a:t>.</a:t>
          </a:r>
        </a:p>
        <a:p>
          <a:pPr marL="171450" lvl="1" indent="-171450" algn="l" defTabSz="844550">
            <a:lnSpc>
              <a:spcPct val="90000"/>
            </a:lnSpc>
            <a:spcBef>
              <a:spcPct val="0"/>
            </a:spcBef>
            <a:spcAft>
              <a:spcPct val="15000"/>
            </a:spcAft>
            <a:buChar char="•"/>
          </a:pPr>
          <a:r>
            <a:rPr lang="cs-CZ" sz="1900" kern="1200" dirty="0" err="1"/>
            <a:t>Sponges</a:t>
          </a:r>
          <a:r>
            <a:rPr lang="cs-CZ" sz="1900" kern="1200" dirty="0"/>
            <a:t>, </a:t>
          </a:r>
          <a:r>
            <a:rPr lang="cs-CZ" sz="1900" kern="1200" dirty="0" err="1"/>
            <a:t>rubbers</a:t>
          </a:r>
          <a:r>
            <a:rPr lang="cs-CZ" sz="1900" kern="1200" dirty="0"/>
            <a:t>, </a:t>
          </a:r>
          <a:r>
            <a:rPr lang="cs-CZ" sz="1900" kern="1200" dirty="0" err="1"/>
            <a:t>spatulas</a:t>
          </a:r>
          <a:r>
            <a:rPr lang="cs-CZ" sz="1900" kern="1200" dirty="0"/>
            <a:t>, </a:t>
          </a:r>
          <a:r>
            <a:rPr lang="cs-CZ" sz="1900" kern="1200" dirty="0" err="1"/>
            <a:t>scalpels</a:t>
          </a:r>
          <a:r>
            <a:rPr lang="cs-CZ" sz="1900" kern="1200" dirty="0"/>
            <a:t>, </a:t>
          </a:r>
          <a:r>
            <a:rPr lang="cs-CZ" sz="1900" kern="1200" dirty="0" err="1"/>
            <a:t>vacuum</a:t>
          </a:r>
          <a:r>
            <a:rPr lang="cs-CZ" sz="1900" kern="1200" dirty="0"/>
            <a:t> </a:t>
          </a:r>
          <a:r>
            <a:rPr lang="cs-CZ" sz="1900" kern="1200" dirty="0" err="1"/>
            <a:t>cleaners</a:t>
          </a:r>
          <a:endParaRPr lang="cs-CZ" sz="1900" kern="1200" dirty="0"/>
        </a:p>
      </dsp:txBody>
      <dsp:txXfrm rot="-5400000">
        <a:off x="1108505" y="1492176"/>
        <a:ext cx="11033246" cy="928830"/>
      </dsp:txXfrm>
    </dsp:sp>
    <dsp:sp modelId="{DFAC0E17-878A-4C96-9A1B-7125D2C42C22}">
      <dsp:nvSpPr>
        <dsp:cNvPr id="0" name=""/>
        <dsp:cNvSpPr/>
      </dsp:nvSpPr>
      <dsp:spPr>
        <a:xfrm rot="5400000">
          <a:off x="-237536" y="3121393"/>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err="1">
              <a:solidFill>
                <a:schemeClr val="bg1">
                  <a:lumMod val="75000"/>
                </a:schemeClr>
              </a:solidFill>
            </a:rPr>
            <a:t>Water</a:t>
          </a:r>
          <a:r>
            <a:rPr lang="cs-CZ" sz="1500" kern="1200" dirty="0">
              <a:solidFill>
                <a:schemeClr val="bg1">
                  <a:lumMod val="75000"/>
                </a:schemeClr>
              </a:solidFill>
            </a:rPr>
            <a:t> </a:t>
          </a:r>
          <a:r>
            <a:rPr lang="cs-CZ" sz="1500" kern="1200" dirty="0" err="1">
              <a:solidFill>
                <a:schemeClr val="bg1">
                  <a:lumMod val="75000"/>
                </a:schemeClr>
              </a:solidFill>
            </a:rPr>
            <a:t>based</a:t>
          </a:r>
          <a:r>
            <a:rPr lang="cs-CZ" sz="1500" kern="1200" dirty="0">
              <a:solidFill>
                <a:schemeClr val="bg1">
                  <a:lumMod val="75000"/>
                </a:schemeClr>
              </a:solidFill>
            </a:rPr>
            <a:t> </a:t>
          </a:r>
          <a:r>
            <a:rPr lang="cs-CZ" sz="1600" kern="1200" dirty="0" err="1">
              <a:solidFill>
                <a:schemeClr val="bg1">
                  <a:lumMod val="75000"/>
                </a:schemeClr>
              </a:solidFill>
            </a:rPr>
            <a:t>cleaning</a:t>
          </a:r>
          <a:endParaRPr lang="cs-CZ" sz="1500" kern="1200" dirty="0">
            <a:solidFill>
              <a:schemeClr val="bg1">
                <a:lumMod val="75000"/>
              </a:schemeClr>
            </a:solidFill>
          </a:endParaRPr>
        </a:p>
      </dsp:txBody>
      <dsp:txXfrm rot="-5400000">
        <a:off x="2" y="3438109"/>
        <a:ext cx="1108505" cy="475074"/>
      </dsp:txXfrm>
    </dsp:sp>
    <dsp:sp modelId="{046D900C-4115-417B-8CBC-C56501A4CECF}">
      <dsp:nvSpPr>
        <dsp:cNvPr id="0" name=""/>
        <dsp:cNvSpPr/>
      </dsp:nvSpPr>
      <dsp:spPr>
        <a:xfrm rot="5400000">
          <a:off x="6135589" y="-2143229"/>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Stains</a:t>
          </a:r>
          <a:r>
            <a:rPr lang="cs-CZ" sz="1900" kern="1200" dirty="0">
              <a:solidFill>
                <a:schemeClr val="bg1">
                  <a:lumMod val="75000"/>
                </a:schemeClr>
              </a:solidFill>
            </a:rPr>
            <a:t>, </a:t>
          </a:r>
          <a:r>
            <a:rPr lang="cs-CZ" sz="1900" kern="1200" dirty="0" err="1">
              <a:solidFill>
                <a:schemeClr val="bg1">
                  <a:lumMod val="75000"/>
                </a:schemeClr>
              </a:solidFill>
            </a:rPr>
            <a:t>old</a:t>
          </a:r>
          <a:r>
            <a:rPr lang="cs-CZ" sz="1900" kern="1200" dirty="0">
              <a:solidFill>
                <a:schemeClr val="bg1">
                  <a:lumMod val="75000"/>
                </a:schemeClr>
              </a:solidFill>
            </a:rPr>
            <a:t> </a:t>
          </a:r>
          <a:r>
            <a:rPr lang="cs-CZ" sz="1900" kern="1200" dirty="0" err="1">
              <a:solidFill>
                <a:schemeClr val="bg1">
                  <a:lumMod val="75000"/>
                </a:schemeClr>
              </a:solidFill>
            </a:rPr>
            <a:t>sizing</a:t>
          </a:r>
          <a:r>
            <a:rPr lang="cs-CZ" sz="1900" kern="1200" dirty="0">
              <a:solidFill>
                <a:schemeClr val="bg1">
                  <a:lumMod val="75000"/>
                </a:schemeClr>
              </a:solidFill>
            </a:rPr>
            <a:t> </a:t>
          </a:r>
          <a:r>
            <a:rPr lang="cs-CZ" sz="1900" kern="1200" dirty="0" err="1">
              <a:solidFill>
                <a:schemeClr val="bg1">
                  <a:lumMod val="75000"/>
                </a:schemeClr>
              </a:solidFill>
            </a:rPr>
            <a:t>agents</a:t>
          </a:r>
          <a:r>
            <a:rPr lang="cs-CZ" sz="1900" kern="1200" dirty="0">
              <a:solidFill>
                <a:schemeClr val="bg1">
                  <a:lumMod val="75000"/>
                </a:schemeClr>
              </a:solidFill>
            </a:rPr>
            <a:t>, </a:t>
          </a:r>
          <a:r>
            <a:rPr lang="cs-CZ" sz="1900" kern="1200" dirty="0" err="1">
              <a:solidFill>
                <a:schemeClr val="bg1">
                  <a:lumMod val="75000"/>
                </a:schemeClr>
              </a:solidFill>
            </a:rPr>
            <a:t>etc</a:t>
          </a:r>
          <a:endParaRPr lang="cs-CZ" sz="1900" kern="1200" dirty="0">
            <a:solidFill>
              <a:schemeClr val="bg1">
                <a:lumMod val="75000"/>
              </a:schemeClr>
            </a:solidFill>
          </a:endParaRPr>
        </a:p>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Pure</a:t>
          </a:r>
          <a:r>
            <a:rPr lang="cs-CZ" sz="1900" kern="1200" dirty="0">
              <a:solidFill>
                <a:schemeClr val="bg1">
                  <a:lumMod val="75000"/>
                </a:schemeClr>
              </a:solidFill>
            </a:rPr>
            <a:t> (</a:t>
          </a:r>
          <a:r>
            <a:rPr lang="cs-CZ" sz="1900" kern="1200" dirty="0" err="1">
              <a:solidFill>
                <a:schemeClr val="bg1">
                  <a:lumMod val="75000"/>
                </a:schemeClr>
              </a:solidFill>
            </a:rPr>
            <a:t>warm</a:t>
          </a:r>
          <a:r>
            <a:rPr lang="cs-CZ" sz="1900" kern="1200" dirty="0">
              <a:solidFill>
                <a:schemeClr val="bg1">
                  <a:lumMod val="75000"/>
                </a:schemeClr>
              </a:solidFill>
            </a:rPr>
            <a:t>) </a:t>
          </a:r>
          <a:r>
            <a:rPr lang="cs-CZ" sz="1900" kern="1200" dirty="0" err="1">
              <a:solidFill>
                <a:schemeClr val="bg1">
                  <a:lumMod val="75000"/>
                </a:schemeClr>
              </a:solidFill>
            </a:rPr>
            <a:t>water</a:t>
          </a:r>
          <a:r>
            <a:rPr lang="cs-CZ" sz="1900" kern="1200" dirty="0">
              <a:solidFill>
                <a:schemeClr val="bg1">
                  <a:lumMod val="75000"/>
                </a:schemeClr>
              </a:solidFill>
            </a:rPr>
            <a:t> </a:t>
          </a:r>
          <a:r>
            <a:rPr lang="cs-CZ" sz="1900" kern="1200" dirty="0" err="1">
              <a:solidFill>
                <a:schemeClr val="bg1">
                  <a:lumMod val="75000"/>
                </a:schemeClr>
              </a:solidFill>
            </a:rPr>
            <a:t>with</a:t>
          </a:r>
          <a:r>
            <a:rPr lang="cs-CZ" sz="1900" kern="1200" dirty="0">
              <a:solidFill>
                <a:schemeClr val="bg1">
                  <a:lumMod val="75000"/>
                </a:schemeClr>
              </a:solidFill>
            </a:rPr>
            <a:t> </a:t>
          </a:r>
          <a:r>
            <a:rPr lang="cs-CZ" sz="1900" kern="1200" dirty="0" err="1">
              <a:solidFill>
                <a:schemeClr val="bg1">
                  <a:lumMod val="75000"/>
                </a:schemeClr>
              </a:solidFill>
            </a:rPr>
            <a:t>optional</a:t>
          </a:r>
          <a:r>
            <a:rPr lang="cs-CZ" sz="1900" kern="1200" dirty="0">
              <a:solidFill>
                <a:schemeClr val="bg1">
                  <a:lumMod val="75000"/>
                </a:schemeClr>
              </a:solidFill>
            </a:rPr>
            <a:t> </a:t>
          </a:r>
          <a:r>
            <a:rPr lang="cs-CZ" sz="1900" kern="1200" dirty="0" err="1">
              <a:solidFill>
                <a:schemeClr val="bg1">
                  <a:lumMod val="75000"/>
                </a:schemeClr>
              </a:solidFill>
            </a:rPr>
            <a:t>addition</a:t>
          </a:r>
          <a:r>
            <a:rPr lang="cs-CZ" sz="1900" kern="1200" dirty="0">
              <a:solidFill>
                <a:schemeClr val="bg1">
                  <a:lumMod val="75000"/>
                </a:schemeClr>
              </a:solidFill>
            </a:rPr>
            <a:t> </a:t>
          </a:r>
          <a:r>
            <a:rPr lang="cs-CZ" sz="1900" kern="1200" dirty="0" err="1">
              <a:solidFill>
                <a:schemeClr val="bg1">
                  <a:lumMod val="75000"/>
                </a:schemeClr>
              </a:solidFill>
            </a:rPr>
            <a:t>of</a:t>
          </a:r>
          <a:r>
            <a:rPr lang="cs-CZ" sz="1900" kern="1200" dirty="0">
              <a:solidFill>
                <a:schemeClr val="bg1">
                  <a:lumMod val="75000"/>
                </a:schemeClr>
              </a:solidFill>
            </a:rPr>
            <a:t> </a:t>
          </a:r>
          <a:r>
            <a:rPr lang="cs-CZ" sz="1900" kern="1200" dirty="0" err="1">
              <a:solidFill>
                <a:schemeClr val="bg1">
                  <a:lumMod val="75000"/>
                </a:schemeClr>
              </a:solidFill>
            </a:rPr>
            <a:t>surfactants</a:t>
          </a:r>
          <a:endParaRPr lang="cs-CZ" sz="1900" kern="1200" dirty="0">
            <a:solidFill>
              <a:schemeClr val="bg1">
                <a:lumMod val="75000"/>
              </a:schemeClr>
            </a:solidFill>
          </a:endParaRPr>
        </a:p>
        <a:p>
          <a:pPr marL="171450" lvl="1" indent="-171450" algn="l" defTabSz="844550">
            <a:lnSpc>
              <a:spcPct val="90000"/>
            </a:lnSpc>
            <a:spcBef>
              <a:spcPct val="0"/>
            </a:spcBef>
            <a:spcAft>
              <a:spcPct val="15000"/>
            </a:spcAft>
            <a:buChar char="•"/>
          </a:pPr>
          <a:r>
            <a:rPr lang="cs-CZ" sz="1900" kern="1200" dirty="0">
              <a:solidFill>
                <a:schemeClr val="bg1">
                  <a:lumMod val="75000"/>
                </a:schemeClr>
              </a:solidFill>
            </a:rPr>
            <a:t>In </a:t>
          </a:r>
          <a:r>
            <a:rPr lang="cs-CZ" sz="1900" kern="1200" dirty="0" err="1">
              <a:solidFill>
                <a:schemeClr val="bg1">
                  <a:lumMod val="75000"/>
                </a:schemeClr>
              </a:solidFill>
            </a:rPr>
            <a:t>bath</a:t>
          </a:r>
          <a:r>
            <a:rPr lang="cs-CZ" sz="1900" kern="1200" dirty="0">
              <a:solidFill>
                <a:schemeClr val="bg1">
                  <a:lumMod val="75000"/>
                </a:schemeClr>
              </a:solidFill>
            </a:rPr>
            <a:t> </a:t>
          </a:r>
          <a:r>
            <a:rPr lang="cs-CZ" sz="1900" kern="1200" dirty="0" err="1">
              <a:solidFill>
                <a:schemeClr val="bg1">
                  <a:lumMod val="75000"/>
                </a:schemeClr>
              </a:solidFill>
            </a:rPr>
            <a:t>or</a:t>
          </a:r>
          <a:r>
            <a:rPr lang="cs-CZ" sz="1900" kern="1200" dirty="0">
              <a:solidFill>
                <a:schemeClr val="bg1">
                  <a:lumMod val="75000"/>
                </a:schemeClr>
              </a:solidFill>
            </a:rPr>
            <a:t> </a:t>
          </a:r>
          <a:r>
            <a:rPr lang="cs-CZ" sz="1900" kern="1200" dirty="0" err="1">
              <a:solidFill>
                <a:schemeClr val="bg1">
                  <a:lumMod val="75000"/>
                </a:schemeClr>
              </a:solidFill>
            </a:rPr>
            <a:t>poured</a:t>
          </a:r>
          <a:r>
            <a:rPr lang="cs-CZ" sz="1900" kern="1200" dirty="0">
              <a:solidFill>
                <a:schemeClr val="bg1">
                  <a:lumMod val="75000"/>
                </a:schemeClr>
              </a:solidFill>
            </a:rPr>
            <a:t> </a:t>
          </a:r>
          <a:r>
            <a:rPr lang="cs-CZ" sz="1900" kern="1200" dirty="0" err="1">
              <a:solidFill>
                <a:schemeClr val="bg1">
                  <a:lumMod val="75000"/>
                </a:schemeClr>
              </a:solidFill>
            </a:rPr>
            <a:t>through</a:t>
          </a:r>
          <a:r>
            <a:rPr lang="cs-CZ" sz="1900" kern="1200" dirty="0">
              <a:solidFill>
                <a:schemeClr val="bg1">
                  <a:lumMod val="75000"/>
                </a:schemeClr>
              </a:solidFill>
            </a:rPr>
            <a:t> on </a:t>
          </a:r>
          <a:r>
            <a:rPr lang="cs-CZ" sz="1900" kern="1200" dirty="0" err="1">
              <a:solidFill>
                <a:schemeClr val="bg1">
                  <a:lumMod val="75000"/>
                </a:schemeClr>
              </a:solidFill>
            </a:rPr>
            <a:t>vacuum</a:t>
          </a:r>
          <a:r>
            <a:rPr lang="cs-CZ" sz="1900" kern="1200" dirty="0">
              <a:solidFill>
                <a:schemeClr val="bg1">
                  <a:lumMod val="75000"/>
                </a:schemeClr>
              </a:solidFill>
            </a:rPr>
            <a:t> table</a:t>
          </a:r>
        </a:p>
      </dsp:txBody>
      <dsp:txXfrm rot="-5400000">
        <a:off x="1108505" y="2934103"/>
        <a:ext cx="11033246" cy="928830"/>
      </dsp:txXfrm>
    </dsp:sp>
    <dsp:sp modelId="{F287F257-0797-4D6D-9B7E-060A1DD1EC77}">
      <dsp:nvSpPr>
        <dsp:cNvPr id="0" name=""/>
        <dsp:cNvSpPr/>
      </dsp:nvSpPr>
      <dsp:spPr>
        <a:xfrm rot="5400000">
          <a:off x="-237536" y="4561373"/>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kern="1200" dirty="0" err="1">
              <a:solidFill>
                <a:schemeClr val="bg1">
                  <a:lumMod val="75000"/>
                </a:schemeClr>
              </a:solidFill>
            </a:rPr>
            <a:t>Other</a:t>
          </a:r>
          <a:r>
            <a:rPr lang="cs-CZ" sz="1600" kern="1200" dirty="0">
              <a:solidFill>
                <a:schemeClr val="bg1">
                  <a:lumMod val="75000"/>
                </a:schemeClr>
              </a:solidFill>
            </a:rPr>
            <a:t>  </a:t>
          </a:r>
          <a:r>
            <a:rPr lang="cs-CZ" sz="1600" kern="1200" dirty="0" err="1">
              <a:solidFill>
                <a:schemeClr val="bg1">
                  <a:lumMod val="75000"/>
                </a:schemeClr>
              </a:solidFill>
            </a:rPr>
            <a:t>cleaning</a:t>
          </a:r>
          <a:endParaRPr lang="cs-CZ" sz="1600" kern="1200" dirty="0">
            <a:solidFill>
              <a:schemeClr val="bg1">
                <a:lumMod val="75000"/>
              </a:schemeClr>
            </a:solidFill>
          </a:endParaRPr>
        </a:p>
      </dsp:txBody>
      <dsp:txXfrm rot="-5400000">
        <a:off x="2" y="4878089"/>
        <a:ext cx="1108505" cy="475074"/>
      </dsp:txXfrm>
    </dsp:sp>
    <dsp:sp modelId="{90AD2D94-C9DD-40FE-98E4-2956BB687595}">
      <dsp:nvSpPr>
        <dsp:cNvPr id="0" name=""/>
        <dsp:cNvSpPr/>
      </dsp:nvSpPr>
      <dsp:spPr>
        <a:xfrm rot="5400000">
          <a:off x="6135589" y="-705192"/>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Cleaning</a:t>
          </a:r>
          <a:r>
            <a:rPr lang="cs-CZ" sz="1900" kern="1200" dirty="0">
              <a:solidFill>
                <a:schemeClr val="bg1">
                  <a:lumMod val="75000"/>
                </a:schemeClr>
              </a:solidFill>
            </a:rPr>
            <a:t> </a:t>
          </a:r>
          <a:r>
            <a:rPr lang="cs-CZ" sz="1900" kern="1200" dirty="0" err="1">
              <a:solidFill>
                <a:schemeClr val="bg1">
                  <a:lumMod val="75000"/>
                </a:schemeClr>
              </a:solidFill>
            </a:rPr>
            <a:t>with</a:t>
          </a:r>
          <a:r>
            <a:rPr lang="cs-CZ" sz="1900" kern="1200" dirty="0">
              <a:solidFill>
                <a:schemeClr val="bg1">
                  <a:lumMod val="75000"/>
                </a:schemeClr>
              </a:solidFill>
            </a:rPr>
            <a:t> </a:t>
          </a:r>
          <a:r>
            <a:rPr lang="cs-CZ" sz="1900" kern="1200" dirty="0" err="1">
              <a:solidFill>
                <a:schemeClr val="bg1">
                  <a:lumMod val="75000"/>
                </a:schemeClr>
              </a:solidFill>
            </a:rPr>
            <a:t>organic</a:t>
          </a:r>
          <a:r>
            <a:rPr lang="cs-CZ" sz="1900" kern="1200" dirty="0">
              <a:solidFill>
                <a:schemeClr val="bg1">
                  <a:lumMod val="75000"/>
                </a:schemeClr>
              </a:solidFill>
            </a:rPr>
            <a:t> </a:t>
          </a:r>
          <a:r>
            <a:rPr lang="cs-CZ" sz="1900" kern="1200" dirty="0" err="1">
              <a:solidFill>
                <a:schemeClr val="bg1">
                  <a:lumMod val="75000"/>
                </a:schemeClr>
              </a:solidFill>
            </a:rPr>
            <a:t>solvents</a:t>
          </a:r>
          <a:endParaRPr lang="cs-CZ" sz="1900" kern="1200" dirty="0">
            <a:solidFill>
              <a:schemeClr val="bg1">
                <a:lumMod val="75000"/>
              </a:schemeClr>
            </a:solidFill>
          </a:endParaRPr>
        </a:p>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Paper</a:t>
          </a:r>
          <a:r>
            <a:rPr lang="cs-CZ" sz="1900" kern="1200" dirty="0">
              <a:solidFill>
                <a:schemeClr val="bg1">
                  <a:lumMod val="75000"/>
                </a:schemeClr>
              </a:solidFill>
            </a:rPr>
            <a:t> </a:t>
          </a:r>
          <a:r>
            <a:rPr lang="cs-CZ" sz="1900" kern="1200" dirty="0" err="1">
              <a:solidFill>
                <a:schemeClr val="bg1">
                  <a:lumMod val="75000"/>
                </a:schemeClr>
              </a:solidFill>
            </a:rPr>
            <a:t>bleaching</a:t>
          </a:r>
          <a:endParaRPr lang="cs-CZ" sz="1900" kern="1200" dirty="0">
            <a:solidFill>
              <a:schemeClr val="bg1">
                <a:lumMod val="75000"/>
              </a:schemeClr>
            </a:solidFill>
          </a:endParaRPr>
        </a:p>
      </dsp:txBody>
      <dsp:txXfrm rot="-5400000">
        <a:off x="1108505" y="4372140"/>
        <a:ext cx="11033246" cy="928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62D18-605C-4C40-9F25-CB05D18F1F35}">
      <dsp:nvSpPr>
        <dsp:cNvPr id="0" name=""/>
        <dsp:cNvSpPr/>
      </dsp:nvSpPr>
      <dsp:spPr>
        <a:xfrm rot="5400000">
          <a:off x="-237536" y="239482"/>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kern="1200" dirty="0" err="1">
              <a:solidFill>
                <a:schemeClr val="bg1">
                  <a:lumMod val="75000"/>
                </a:schemeClr>
              </a:solidFill>
            </a:rPr>
            <a:t>Survey</a:t>
          </a:r>
          <a:endParaRPr lang="cs-CZ" sz="2700" kern="1200" dirty="0">
            <a:solidFill>
              <a:schemeClr val="bg1">
                <a:lumMod val="75000"/>
              </a:schemeClr>
            </a:solidFill>
          </a:endParaRPr>
        </a:p>
      </dsp:txBody>
      <dsp:txXfrm rot="-5400000">
        <a:off x="2" y="556198"/>
        <a:ext cx="1108505" cy="475074"/>
      </dsp:txXfrm>
    </dsp:sp>
    <dsp:sp modelId="{1B1FF624-35F6-441B-BAE2-BA6B80436C06}">
      <dsp:nvSpPr>
        <dsp:cNvPr id="0" name=""/>
        <dsp:cNvSpPr/>
      </dsp:nvSpPr>
      <dsp:spPr>
        <a:xfrm rot="5400000">
          <a:off x="6135589" y="-5025138"/>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Photography</a:t>
          </a:r>
          <a:endParaRPr lang="cs-CZ" sz="1900" kern="1200" dirty="0">
            <a:solidFill>
              <a:schemeClr val="bg1">
                <a:lumMod val="75000"/>
              </a:schemeClr>
            </a:solidFill>
          </a:endParaRPr>
        </a:p>
        <a:p>
          <a:pPr marL="171450" lvl="1" indent="-171450" algn="l" defTabSz="844550">
            <a:lnSpc>
              <a:spcPct val="90000"/>
            </a:lnSpc>
            <a:spcBef>
              <a:spcPct val="0"/>
            </a:spcBef>
            <a:spcAft>
              <a:spcPct val="15000"/>
            </a:spcAft>
            <a:buChar char="•"/>
          </a:pPr>
          <a:r>
            <a:rPr lang="cs-CZ" sz="1900" kern="1200" dirty="0">
              <a:solidFill>
                <a:schemeClr val="bg1">
                  <a:lumMod val="75000"/>
                </a:schemeClr>
              </a:solidFill>
            </a:rPr>
            <a:t>Typology (</a:t>
          </a:r>
          <a:r>
            <a:rPr lang="cs-CZ" sz="1900" kern="1200" dirty="0" err="1">
              <a:solidFill>
                <a:schemeClr val="bg1">
                  <a:lumMod val="75000"/>
                </a:schemeClr>
              </a:solidFill>
            </a:rPr>
            <a:t>book</a:t>
          </a:r>
          <a:r>
            <a:rPr lang="cs-CZ" sz="1900" kern="1200" dirty="0">
              <a:solidFill>
                <a:schemeClr val="bg1">
                  <a:lumMod val="75000"/>
                </a:schemeClr>
              </a:solidFill>
            </a:rPr>
            <a:t>, </a:t>
          </a:r>
          <a:r>
            <a:rPr lang="cs-CZ" sz="1900" kern="1200" dirty="0" err="1">
              <a:solidFill>
                <a:schemeClr val="bg1">
                  <a:lumMod val="75000"/>
                </a:schemeClr>
              </a:solidFill>
            </a:rPr>
            <a:t>flat</a:t>
          </a:r>
          <a:r>
            <a:rPr lang="cs-CZ" sz="1900" kern="1200" dirty="0">
              <a:solidFill>
                <a:schemeClr val="bg1">
                  <a:lumMod val="75000"/>
                </a:schemeClr>
              </a:solidFill>
            </a:rPr>
            <a:t> </a:t>
          </a:r>
          <a:r>
            <a:rPr lang="cs-CZ" sz="1900" kern="1200" dirty="0" err="1">
              <a:solidFill>
                <a:schemeClr val="bg1">
                  <a:lumMod val="75000"/>
                </a:schemeClr>
              </a:solidFill>
            </a:rPr>
            <a:t>piece</a:t>
          </a:r>
          <a:r>
            <a:rPr lang="cs-CZ" sz="1900" kern="1200" dirty="0">
              <a:solidFill>
                <a:schemeClr val="bg1">
                  <a:lumMod val="75000"/>
                </a:schemeClr>
              </a:solidFill>
            </a:rPr>
            <a:t>…)</a:t>
          </a:r>
        </a:p>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Quality</a:t>
          </a:r>
          <a:r>
            <a:rPr lang="cs-CZ" sz="1900" kern="1200" dirty="0">
              <a:solidFill>
                <a:schemeClr val="bg1">
                  <a:lumMod val="75000"/>
                </a:schemeClr>
              </a:solidFill>
            </a:rPr>
            <a:t> </a:t>
          </a:r>
          <a:r>
            <a:rPr lang="cs-CZ" sz="1900" kern="1200" dirty="0" err="1">
              <a:solidFill>
                <a:schemeClr val="bg1">
                  <a:lumMod val="75000"/>
                </a:schemeClr>
              </a:solidFill>
            </a:rPr>
            <a:t>of</a:t>
          </a:r>
          <a:r>
            <a:rPr lang="cs-CZ" sz="1900" kern="1200" dirty="0">
              <a:solidFill>
                <a:schemeClr val="bg1">
                  <a:lumMod val="75000"/>
                </a:schemeClr>
              </a:solidFill>
            </a:rPr>
            <a:t> </a:t>
          </a:r>
          <a:r>
            <a:rPr lang="cs-CZ" sz="1900" kern="1200" dirty="0" err="1">
              <a:solidFill>
                <a:schemeClr val="bg1">
                  <a:lumMod val="75000"/>
                </a:schemeClr>
              </a:solidFill>
            </a:rPr>
            <a:t>paper</a:t>
          </a:r>
          <a:r>
            <a:rPr lang="cs-CZ" sz="1900" kern="1200" dirty="0">
              <a:solidFill>
                <a:schemeClr val="bg1">
                  <a:lumMod val="75000"/>
                </a:schemeClr>
              </a:solidFill>
            </a:rPr>
            <a:t> and </a:t>
          </a:r>
          <a:r>
            <a:rPr lang="cs-CZ" sz="1900" kern="1200" dirty="0" err="1">
              <a:solidFill>
                <a:schemeClr val="bg1">
                  <a:lumMod val="75000"/>
                </a:schemeClr>
              </a:solidFill>
            </a:rPr>
            <a:t>recording</a:t>
          </a:r>
          <a:r>
            <a:rPr lang="cs-CZ" sz="1900" kern="1200" dirty="0">
              <a:solidFill>
                <a:schemeClr val="bg1">
                  <a:lumMod val="75000"/>
                </a:schemeClr>
              </a:solidFill>
            </a:rPr>
            <a:t> media</a:t>
          </a:r>
        </a:p>
      </dsp:txBody>
      <dsp:txXfrm rot="-5400000">
        <a:off x="1108505" y="52194"/>
        <a:ext cx="11033246" cy="928830"/>
      </dsp:txXfrm>
    </dsp:sp>
    <dsp:sp modelId="{0692E782-CD44-4685-A874-060336CDCAD5}">
      <dsp:nvSpPr>
        <dsp:cNvPr id="0" name=""/>
        <dsp:cNvSpPr/>
      </dsp:nvSpPr>
      <dsp:spPr>
        <a:xfrm rot="5400000">
          <a:off x="-237536" y="1668711"/>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err="1">
              <a:solidFill>
                <a:schemeClr val="bg1">
                  <a:lumMod val="75000"/>
                </a:schemeClr>
              </a:solidFill>
            </a:rPr>
            <a:t>Mechanical</a:t>
          </a:r>
          <a:r>
            <a:rPr lang="cs-CZ" sz="1500" kern="1200" dirty="0">
              <a:solidFill>
                <a:schemeClr val="bg1">
                  <a:lumMod val="75000"/>
                </a:schemeClr>
              </a:solidFill>
            </a:rPr>
            <a:t> </a:t>
          </a:r>
          <a:r>
            <a:rPr lang="cs-CZ" sz="1600" kern="1200" dirty="0" err="1">
              <a:solidFill>
                <a:schemeClr val="bg1">
                  <a:lumMod val="75000"/>
                </a:schemeClr>
              </a:solidFill>
            </a:rPr>
            <a:t>cleaning</a:t>
          </a:r>
          <a:endParaRPr lang="cs-CZ" sz="1500" kern="1200" dirty="0">
            <a:solidFill>
              <a:schemeClr val="bg1">
                <a:lumMod val="75000"/>
              </a:schemeClr>
            </a:solidFill>
          </a:endParaRPr>
        </a:p>
      </dsp:txBody>
      <dsp:txXfrm rot="-5400000">
        <a:off x="2" y="1985427"/>
        <a:ext cx="1108505" cy="475074"/>
      </dsp:txXfrm>
    </dsp:sp>
    <dsp:sp modelId="{C5466EDE-B6F8-458A-83ED-BBFCD2F83926}">
      <dsp:nvSpPr>
        <dsp:cNvPr id="0" name=""/>
        <dsp:cNvSpPr/>
      </dsp:nvSpPr>
      <dsp:spPr>
        <a:xfrm rot="5400000">
          <a:off x="6135589" y="-3595912"/>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Dust</a:t>
          </a:r>
          <a:r>
            <a:rPr lang="cs-CZ" sz="1900" kern="1200" dirty="0">
              <a:solidFill>
                <a:schemeClr val="bg1">
                  <a:lumMod val="75000"/>
                </a:schemeClr>
              </a:solidFill>
            </a:rPr>
            <a:t>, </a:t>
          </a:r>
          <a:r>
            <a:rPr lang="cs-CZ" sz="1900" kern="1200" dirty="0" err="1">
              <a:solidFill>
                <a:schemeClr val="bg1">
                  <a:lumMod val="75000"/>
                </a:schemeClr>
              </a:solidFill>
            </a:rPr>
            <a:t>molds</a:t>
          </a:r>
          <a:r>
            <a:rPr lang="cs-CZ" sz="1900" kern="1200" dirty="0">
              <a:solidFill>
                <a:schemeClr val="bg1">
                  <a:lumMod val="75000"/>
                </a:schemeClr>
              </a:solidFill>
            </a:rPr>
            <a:t>, </a:t>
          </a:r>
          <a:r>
            <a:rPr lang="cs-CZ" sz="1900" kern="1200" dirty="0" err="1">
              <a:solidFill>
                <a:schemeClr val="bg1">
                  <a:lumMod val="75000"/>
                </a:schemeClr>
              </a:solidFill>
            </a:rPr>
            <a:t>soot</a:t>
          </a:r>
          <a:r>
            <a:rPr lang="cs-CZ" sz="1900" kern="1200" dirty="0">
              <a:solidFill>
                <a:schemeClr val="bg1">
                  <a:lumMod val="75000"/>
                </a:schemeClr>
              </a:solidFill>
            </a:rPr>
            <a:t>, </a:t>
          </a:r>
          <a:r>
            <a:rPr lang="cs-CZ" sz="1900" kern="1200" dirty="0" err="1">
              <a:solidFill>
                <a:schemeClr val="bg1">
                  <a:lumMod val="75000"/>
                </a:schemeClr>
              </a:solidFill>
            </a:rPr>
            <a:t>etc</a:t>
          </a:r>
          <a:r>
            <a:rPr lang="cs-CZ" sz="1900" kern="1200" dirty="0">
              <a:solidFill>
                <a:schemeClr val="bg1">
                  <a:lumMod val="75000"/>
                </a:schemeClr>
              </a:solidFill>
            </a:rPr>
            <a:t>.</a:t>
          </a:r>
        </a:p>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Sponges</a:t>
          </a:r>
          <a:r>
            <a:rPr lang="cs-CZ" sz="1900" kern="1200" dirty="0">
              <a:solidFill>
                <a:schemeClr val="bg1">
                  <a:lumMod val="75000"/>
                </a:schemeClr>
              </a:solidFill>
            </a:rPr>
            <a:t>, </a:t>
          </a:r>
          <a:r>
            <a:rPr lang="cs-CZ" sz="1900" kern="1200" dirty="0" err="1">
              <a:solidFill>
                <a:schemeClr val="bg1">
                  <a:lumMod val="75000"/>
                </a:schemeClr>
              </a:solidFill>
            </a:rPr>
            <a:t>rubbers</a:t>
          </a:r>
          <a:r>
            <a:rPr lang="cs-CZ" sz="1900" kern="1200" dirty="0">
              <a:solidFill>
                <a:schemeClr val="bg1">
                  <a:lumMod val="75000"/>
                </a:schemeClr>
              </a:solidFill>
            </a:rPr>
            <a:t>, </a:t>
          </a:r>
          <a:r>
            <a:rPr lang="cs-CZ" sz="1900" kern="1200" dirty="0" err="1">
              <a:solidFill>
                <a:schemeClr val="bg1">
                  <a:lumMod val="75000"/>
                </a:schemeClr>
              </a:solidFill>
            </a:rPr>
            <a:t>spatulas</a:t>
          </a:r>
          <a:r>
            <a:rPr lang="cs-CZ" sz="1900" kern="1200" dirty="0">
              <a:solidFill>
                <a:schemeClr val="bg1">
                  <a:lumMod val="75000"/>
                </a:schemeClr>
              </a:solidFill>
            </a:rPr>
            <a:t>, </a:t>
          </a:r>
          <a:r>
            <a:rPr lang="cs-CZ" sz="1900" kern="1200" dirty="0" err="1">
              <a:solidFill>
                <a:schemeClr val="bg1">
                  <a:lumMod val="75000"/>
                </a:schemeClr>
              </a:solidFill>
            </a:rPr>
            <a:t>scalpels</a:t>
          </a:r>
          <a:r>
            <a:rPr lang="cs-CZ" sz="1900" kern="1200" dirty="0">
              <a:solidFill>
                <a:schemeClr val="bg1">
                  <a:lumMod val="75000"/>
                </a:schemeClr>
              </a:solidFill>
            </a:rPr>
            <a:t>, </a:t>
          </a:r>
          <a:r>
            <a:rPr lang="cs-CZ" sz="1900" kern="1200" dirty="0" err="1">
              <a:solidFill>
                <a:schemeClr val="bg1">
                  <a:lumMod val="75000"/>
                </a:schemeClr>
              </a:solidFill>
            </a:rPr>
            <a:t>vacuum</a:t>
          </a:r>
          <a:r>
            <a:rPr lang="cs-CZ" sz="1900" kern="1200" dirty="0">
              <a:solidFill>
                <a:schemeClr val="bg1">
                  <a:lumMod val="75000"/>
                </a:schemeClr>
              </a:solidFill>
            </a:rPr>
            <a:t> </a:t>
          </a:r>
          <a:r>
            <a:rPr lang="cs-CZ" sz="1900" kern="1200" dirty="0" err="1">
              <a:solidFill>
                <a:schemeClr val="bg1">
                  <a:lumMod val="75000"/>
                </a:schemeClr>
              </a:solidFill>
            </a:rPr>
            <a:t>cleaners</a:t>
          </a:r>
          <a:endParaRPr lang="cs-CZ" sz="1900" kern="1200" dirty="0">
            <a:solidFill>
              <a:schemeClr val="bg1">
                <a:lumMod val="75000"/>
              </a:schemeClr>
            </a:solidFill>
          </a:endParaRPr>
        </a:p>
      </dsp:txBody>
      <dsp:txXfrm rot="-5400000">
        <a:off x="1108505" y="1481420"/>
        <a:ext cx="11033246" cy="928830"/>
      </dsp:txXfrm>
    </dsp:sp>
    <dsp:sp modelId="{DFAC0E17-878A-4C96-9A1B-7125D2C42C22}">
      <dsp:nvSpPr>
        <dsp:cNvPr id="0" name=""/>
        <dsp:cNvSpPr/>
      </dsp:nvSpPr>
      <dsp:spPr>
        <a:xfrm rot="5400000">
          <a:off x="-237536" y="3119446"/>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err="1"/>
            <a:t>Water</a:t>
          </a:r>
          <a:r>
            <a:rPr lang="cs-CZ" sz="1500" kern="1200" dirty="0"/>
            <a:t> </a:t>
          </a:r>
          <a:r>
            <a:rPr lang="cs-CZ" sz="1500" kern="1200" dirty="0" err="1"/>
            <a:t>based</a:t>
          </a:r>
          <a:r>
            <a:rPr lang="cs-CZ" sz="1500" kern="1200" dirty="0"/>
            <a:t> </a:t>
          </a:r>
          <a:r>
            <a:rPr lang="cs-CZ" sz="1600" kern="1200" dirty="0" err="1"/>
            <a:t>cleaning</a:t>
          </a:r>
          <a:endParaRPr lang="cs-CZ" sz="1500" kern="1200" dirty="0"/>
        </a:p>
      </dsp:txBody>
      <dsp:txXfrm rot="-5400000">
        <a:off x="2" y="3436162"/>
        <a:ext cx="1108505" cy="475074"/>
      </dsp:txXfrm>
    </dsp:sp>
    <dsp:sp modelId="{046D900C-4115-417B-8CBC-C56501A4CECF}">
      <dsp:nvSpPr>
        <dsp:cNvPr id="0" name=""/>
        <dsp:cNvSpPr/>
      </dsp:nvSpPr>
      <dsp:spPr>
        <a:xfrm rot="5400000">
          <a:off x="6135589" y="-2145174"/>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t>Stains</a:t>
          </a:r>
          <a:r>
            <a:rPr lang="cs-CZ" sz="1900" kern="1200" dirty="0"/>
            <a:t>, </a:t>
          </a:r>
          <a:r>
            <a:rPr lang="cs-CZ" sz="1900" kern="1200" dirty="0" err="1"/>
            <a:t>old</a:t>
          </a:r>
          <a:r>
            <a:rPr lang="cs-CZ" sz="1900" kern="1200" dirty="0"/>
            <a:t> </a:t>
          </a:r>
          <a:r>
            <a:rPr lang="cs-CZ" sz="1900" kern="1200" dirty="0" err="1"/>
            <a:t>sizing</a:t>
          </a:r>
          <a:r>
            <a:rPr lang="cs-CZ" sz="1900" kern="1200" dirty="0"/>
            <a:t> </a:t>
          </a:r>
          <a:r>
            <a:rPr lang="cs-CZ" sz="1900" kern="1200" dirty="0" err="1"/>
            <a:t>agents</a:t>
          </a:r>
          <a:r>
            <a:rPr lang="cs-CZ" sz="1900" kern="1200" dirty="0"/>
            <a:t>, </a:t>
          </a:r>
          <a:r>
            <a:rPr lang="cs-CZ" sz="1900" kern="1200" dirty="0" err="1"/>
            <a:t>etc</a:t>
          </a:r>
          <a:endParaRPr lang="cs-CZ" sz="1900" kern="1200" dirty="0"/>
        </a:p>
        <a:p>
          <a:pPr marL="171450" lvl="1" indent="-171450" algn="l" defTabSz="844550">
            <a:lnSpc>
              <a:spcPct val="90000"/>
            </a:lnSpc>
            <a:spcBef>
              <a:spcPct val="0"/>
            </a:spcBef>
            <a:spcAft>
              <a:spcPct val="15000"/>
            </a:spcAft>
            <a:buChar char="•"/>
          </a:pPr>
          <a:r>
            <a:rPr lang="cs-CZ" sz="1900" kern="1200" dirty="0" err="1"/>
            <a:t>Pure</a:t>
          </a:r>
          <a:r>
            <a:rPr lang="cs-CZ" sz="1900" kern="1200" dirty="0"/>
            <a:t> (</a:t>
          </a:r>
          <a:r>
            <a:rPr lang="cs-CZ" sz="1900" kern="1200" dirty="0" err="1"/>
            <a:t>warm</a:t>
          </a:r>
          <a:r>
            <a:rPr lang="cs-CZ" sz="1900" kern="1200" dirty="0"/>
            <a:t>) </a:t>
          </a:r>
          <a:r>
            <a:rPr lang="cs-CZ" sz="1900" kern="1200" dirty="0" err="1"/>
            <a:t>water</a:t>
          </a:r>
          <a:r>
            <a:rPr lang="cs-CZ" sz="1900" kern="1200" dirty="0"/>
            <a:t> </a:t>
          </a:r>
          <a:r>
            <a:rPr lang="cs-CZ" sz="1900" kern="1200" dirty="0" err="1"/>
            <a:t>with</a:t>
          </a:r>
          <a:r>
            <a:rPr lang="cs-CZ" sz="1900" kern="1200" dirty="0"/>
            <a:t> </a:t>
          </a:r>
          <a:r>
            <a:rPr lang="cs-CZ" sz="1900" kern="1200" dirty="0" err="1"/>
            <a:t>optional</a:t>
          </a:r>
          <a:r>
            <a:rPr lang="cs-CZ" sz="1900" kern="1200" dirty="0"/>
            <a:t> </a:t>
          </a:r>
          <a:r>
            <a:rPr lang="cs-CZ" sz="1900" kern="1200" dirty="0" err="1"/>
            <a:t>addition</a:t>
          </a:r>
          <a:r>
            <a:rPr lang="cs-CZ" sz="1900" kern="1200" dirty="0"/>
            <a:t> </a:t>
          </a:r>
          <a:r>
            <a:rPr lang="cs-CZ" sz="1900" kern="1200" dirty="0" err="1"/>
            <a:t>of</a:t>
          </a:r>
          <a:r>
            <a:rPr lang="cs-CZ" sz="1900" kern="1200" dirty="0"/>
            <a:t> </a:t>
          </a:r>
          <a:r>
            <a:rPr lang="cs-CZ" sz="1900" kern="1200" dirty="0" err="1"/>
            <a:t>surfactants</a:t>
          </a:r>
          <a:endParaRPr lang="cs-CZ" sz="1900" kern="1200" dirty="0"/>
        </a:p>
        <a:p>
          <a:pPr marL="171450" lvl="1" indent="-171450" algn="l" defTabSz="844550">
            <a:lnSpc>
              <a:spcPct val="90000"/>
            </a:lnSpc>
            <a:spcBef>
              <a:spcPct val="0"/>
            </a:spcBef>
            <a:spcAft>
              <a:spcPct val="15000"/>
            </a:spcAft>
            <a:buChar char="•"/>
          </a:pPr>
          <a:r>
            <a:rPr lang="cs-CZ" sz="1900" kern="1200" dirty="0"/>
            <a:t>In </a:t>
          </a:r>
          <a:r>
            <a:rPr lang="cs-CZ" sz="1900" kern="1200" dirty="0" err="1"/>
            <a:t>bath</a:t>
          </a:r>
          <a:r>
            <a:rPr lang="cs-CZ" sz="1900" kern="1200" dirty="0"/>
            <a:t> </a:t>
          </a:r>
          <a:r>
            <a:rPr lang="cs-CZ" sz="1900" kern="1200" dirty="0" err="1"/>
            <a:t>or</a:t>
          </a:r>
          <a:r>
            <a:rPr lang="cs-CZ" sz="1900" kern="1200" dirty="0"/>
            <a:t> </a:t>
          </a:r>
          <a:r>
            <a:rPr lang="cs-CZ" sz="1900" kern="1200" dirty="0" err="1"/>
            <a:t>poured</a:t>
          </a:r>
          <a:r>
            <a:rPr lang="cs-CZ" sz="1900" kern="1200" dirty="0"/>
            <a:t> </a:t>
          </a:r>
          <a:r>
            <a:rPr lang="cs-CZ" sz="1900" kern="1200" dirty="0" err="1"/>
            <a:t>through</a:t>
          </a:r>
          <a:r>
            <a:rPr lang="cs-CZ" sz="1900" kern="1200" dirty="0"/>
            <a:t> on </a:t>
          </a:r>
          <a:r>
            <a:rPr lang="cs-CZ" sz="1900" kern="1200" dirty="0" err="1"/>
            <a:t>vacuum</a:t>
          </a:r>
          <a:r>
            <a:rPr lang="cs-CZ" sz="1900" kern="1200" dirty="0"/>
            <a:t> table</a:t>
          </a:r>
        </a:p>
      </dsp:txBody>
      <dsp:txXfrm rot="-5400000">
        <a:off x="1108505" y="2932158"/>
        <a:ext cx="11033246" cy="928830"/>
      </dsp:txXfrm>
    </dsp:sp>
    <dsp:sp modelId="{F287F257-0797-4D6D-9B7E-060A1DD1EC77}">
      <dsp:nvSpPr>
        <dsp:cNvPr id="0" name=""/>
        <dsp:cNvSpPr/>
      </dsp:nvSpPr>
      <dsp:spPr>
        <a:xfrm rot="5400000">
          <a:off x="-237536" y="4561373"/>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kern="1200" dirty="0" err="1">
              <a:solidFill>
                <a:schemeClr val="bg1">
                  <a:lumMod val="75000"/>
                </a:schemeClr>
              </a:solidFill>
            </a:rPr>
            <a:t>Other</a:t>
          </a:r>
          <a:r>
            <a:rPr lang="cs-CZ" sz="1600" kern="1200" dirty="0">
              <a:solidFill>
                <a:schemeClr val="bg1">
                  <a:lumMod val="75000"/>
                </a:schemeClr>
              </a:solidFill>
            </a:rPr>
            <a:t>  </a:t>
          </a:r>
          <a:r>
            <a:rPr lang="cs-CZ" sz="1600" kern="1200" dirty="0" err="1">
              <a:solidFill>
                <a:schemeClr val="bg1">
                  <a:lumMod val="75000"/>
                </a:schemeClr>
              </a:solidFill>
            </a:rPr>
            <a:t>cleaning</a:t>
          </a:r>
          <a:endParaRPr lang="cs-CZ" sz="1600" kern="1200" dirty="0">
            <a:solidFill>
              <a:schemeClr val="bg1">
                <a:lumMod val="75000"/>
              </a:schemeClr>
            </a:solidFill>
          </a:endParaRPr>
        </a:p>
      </dsp:txBody>
      <dsp:txXfrm rot="-5400000">
        <a:off x="2" y="4878089"/>
        <a:ext cx="1108505" cy="475074"/>
      </dsp:txXfrm>
    </dsp:sp>
    <dsp:sp modelId="{90AD2D94-C9DD-40FE-98E4-2956BB687595}">
      <dsp:nvSpPr>
        <dsp:cNvPr id="0" name=""/>
        <dsp:cNvSpPr/>
      </dsp:nvSpPr>
      <dsp:spPr>
        <a:xfrm rot="5400000">
          <a:off x="6135589" y="-705192"/>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Cleaning</a:t>
          </a:r>
          <a:r>
            <a:rPr lang="cs-CZ" sz="1900" kern="1200" dirty="0">
              <a:solidFill>
                <a:schemeClr val="bg1">
                  <a:lumMod val="75000"/>
                </a:schemeClr>
              </a:solidFill>
            </a:rPr>
            <a:t> </a:t>
          </a:r>
          <a:r>
            <a:rPr lang="cs-CZ" sz="1900" kern="1200" dirty="0" err="1">
              <a:solidFill>
                <a:schemeClr val="bg1">
                  <a:lumMod val="75000"/>
                </a:schemeClr>
              </a:solidFill>
            </a:rPr>
            <a:t>with</a:t>
          </a:r>
          <a:r>
            <a:rPr lang="cs-CZ" sz="1900" kern="1200" dirty="0">
              <a:solidFill>
                <a:schemeClr val="bg1">
                  <a:lumMod val="75000"/>
                </a:schemeClr>
              </a:solidFill>
            </a:rPr>
            <a:t> </a:t>
          </a:r>
          <a:r>
            <a:rPr lang="cs-CZ" sz="1900" kern="1200" dirty="0" err="1">
              <a:solidFill>
                <a:schemeClr val="bg1">
                  <a:lumMod val="75000"/>
                </a:schemeClr>
              </a:solidFill>
            </a:rPr>
            <a:t>organic</a:t>
          </a:r>
          <a:r>
            <a:rPr lang="cs-CZ" sz="1900" kern="1200" dirty="0">
              <a:solidFill>
                <a:schemeClr val="bg1">
                  <a:lumMod val="75000"/>
                </a:schemeClr>
              </a:solidFill>
            </a:rPr>
            <a:t> </a:t>
          </a:r>
          <a:r>
            <a:rPr lang="cs-CZ" sz="1900" kern="1200" dirty="0" err="1">
              <a:solidFill>
                <a:schemeClr val="bg1">
                  <a:lumMod val="75000"/>
                </a:schemeClr>
              </a:solidFill>
            </a:rPr>
            <a:t>solvents</a:t>
          </a:r>
          <a:endParaRPr lang="cs-CZ" sz="1900" kern="1200" dirty="0">
            <a:solidFill>
              <a:schemeClr val="bg1">
                <a:lumMod val="75000"/>
              </a:schemeClr>
            </a:solidFill>
          </a:endParaRPr>
        </a:p>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Paper</a:t>
          </a:r>
          <a:r>
            <a:rPr lang="cs-CZ" sz="1900" kern="1200" dirty="0">
              <a:solidFill>
                <a:schemeClr val="bg1">
                  <a:lumMod val="75000"/>
                </a:schemeClr>
              </a:solidFill>
            </a:rPr>
            <a:t> </a:t>
          </a:r>
          <a:r>
            <a:rPr lang="cs-CZ" sz="1900" kern="1200" dirty="0" err="1">
              <a:solidFill>
                <a:schemeClr val="bg1">
                  <a:lumMod val="75000"/>
                </a:schemeClr>
              </a:solidFill>
            </a:rPr>
            <a:t>bleaching</a:t>
          </a:r>
          <a:endParaRPr lang="cs-CZ" sz="1900" kern="1200" dirty="0">
            <a:solidFill>
              <a:schemeClr val="bg1">
                <a:lumMod val="75000"/>
              </a:schemeClr>
            </a:solidFill>
          </a:endParaRPr>
        </a:p>
      </dsp:txBody>
      <dsp:txXfrm rot="-5400000">
        <a:off x="1108505" y="4372140"/>
        <a:ext cx="11033246" cy="9288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FFCD7-D825-4B26-80AD-34B92A1CC945}">
      <dsp:nvSpPr>
        <dsp:cNvPr id="0" name=""/>
        <dsp:cNvSpPr/>
      </dsp:nvSpPr>
      <dsp:spPr>
        <a:xfrm rot="5400000">
          <a:off x="-237536" y="239482"/>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err="1">
              <a:solidFill>
                <a:schemeClr val="bg1">
                  <a:lumMod val="75000"/>
                </a:schemeClr>
              </a:solidFill>
            </a:rPr>
            <a:t>Deacidification</a:t>
          </a:r>
          <a:endParaRPr lang="cs-CZ" sz="1200" kern="1200" dirty="0">
            <a:solidFill>
              <a:schemeClr val="bg1">
                <a:lumMod val="75000"/>
              </a:schemeClr>
            </a:solidFill>
          </a:endParaRPr>
        </a:p>
      </dsp:txBody>
      <dsp:txXfrm rot="-5400000">
        <a:off x="2" y="556198"/>
        <a:ext cx="1108505" cy="475074"/>
      </dsp:txXfrm>
    </dsp:sp>
    <dsp:sp modelId="{7D81F022-CBC3-4F5E-9AA9-8ED430D11D03}">
      <dsp:nvSpPr>
        <dsp:cNvPr id="0" name=""/>
        <dsp:cNvSpPr/>
      </dsp:nvSpPr>
      <dsp:spPr>
        <a:xfrm rot="5400000">
          <a:off x="6135589" y="-5023193"/>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Aqueous</a:t>
          </a:r>
          <a:r>
            <a:rPr lang="cs-CZ" sz="1900" kern="1200" dirty="0">
              <a:solidFill>
                <a:schemeClr val="bg1">
                  <a:lumMod val="75000"/>
                </a:schemeClr>
              </a:solidFill>
            </a:rPr>
            <a:t> and non </a:t>
          </a:r>
          <a:r>
            <a:rPr lang="cs-CZ" sz="1900" kern="1200" dirty="0" err="1">
              <a:solidFill>
                <a:schemeClr val="bg1">
                  <a:lumMod val="75000"/>
                </a:schemeClr>
              </a:solidFill>
            </a:rPr>
            <a:t>aqueous</a:t>
          </a:r>
          <a:endParaRPr lang="cs-CZ" sz="1900" kern="1200" dirty="0">
            <a:solidFill>
              <a:schemeClr val="bg1">
                <a:lumMod val="75000"/>
              </a:schemeClr>
            </a:solidFill>
          </a:endParaRPr>
        </a:p>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Individiual</a:t>
          </a:r>
          <a:r>
            <a:rPr lang="cs-CZ" sz="1900" kern="1200" dirty="0">
              <a:solidFill>
                <a:schemeClr val="bg1">
                  <a:lumMod val="75000"/>
                </a:schemeClr>
              </a:solidFill>
            </a:rPr>
            <a:t> and </a:t>
          </a:r>
          <a:r>
            <a:rPr lang="cs-CZ" sz="1900" kern="1200" dirty="0" err="1">
              <a:solidFill>
                <a:schemeClr val="bg1">
                  <a:lumMod val="75000"/>
                </a:schemeClr>
              </a:solidFill>
            </a:rPr>
            <a:t>mass</a:t>
          </a:r>
          <a:r>
            <a:rPr lang="cs-CZ" sz="1900" kern="1200" dirty="0">
              <a:solidFill>
                <a:schemeClr val="bg1">
                  <a:lumMod val="75000"/>
                </a:schemeClr>
              </a:solidFill>
            </a:rPr>
            <a:t> </a:t>
          </a:r>
          <a:r>
            <a:rPr lang="cs-CZ" sz="1900" kern="1200" dirty="0" err="1">
              <a:solidFill>
                <a:schemeClr val="bg1">
                  <a:lumMod val="75000"/>
                </a:schemeClr>
              </a:solidFill>
            </a:rPr>
            <a:t>processess</a:t>
          </a:r>
          <a:endParaRPr lang="cs-CZ" sz="1900" kern="1200" dirty="0">
            <a:solidFill>
              <a:schemeClr val="bg1">
                <a:lumMod val="75000"/>
              </a:schemeClr>
            </a:solidFill>
          </a:endParaRPr>
        </a:p>
      </dsp:txBody>
      <dsp:txXfrm rot="-5400000">
        <a:off x="1108505" y="54139"/>
        <a:ext cx="11033246" cy="928830"/>
      </dsp:txXfrm>
    </dsp:sp>
    <dsp:sp modelId="{82A416A4-15F6-414A-A13B-370155E5D431}">
      <dsp:nvSpPr>
        <dsp:cNvPr id="0" name=""/>
        <dsp:cNvSpPr/>
      </dsp:nvSpPr>
      <dsp:spPr>
        <a:xfrm rot="5400000">
          <a:off x="-237536" y="1679464"/>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err="1"/>
            <a:t>Repairs</a:t>
          </a:r>
          <a:endParaRPr lang="cs-CZ" sz="1200" kern="1200" dirty="0"/>
        </a:p>
      </dsp:txBody>
      <dsp:txXfrm rot="-5400000">
        <a:off x="2" y="1996180"/>
        <a:ext cx="1108505" cy="475074"/>
      </dsp:txXfrm>
    </dsp:sp>
    <dsp:sp modelId="{4BD828B0-0AA5-487A-BF14-647EAE08B568}">
      <dsp:nvSpPr>
        <dsp:cNvPr id="0" name=""/>
        <dsp:cNvSpPr/>
      </dsp:nvSpPr>
      <dsp:spPr>
        <a:xfrm rot="5400000">
          <a:off x="6135589" y="-3585156"/>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t>Reconsolidation</a:t>
          </a:r>
          <a:endParaRPr lang="cs-CZ" sz="1900" kern="1200" dirty="0"/>
        </a:p>
        <a:p>
          <a:pPr marL="171450" lvl="1" indent="-171450" algn="l" defTabSz="844550">
            <a:lnSpc>
              <a:spcPct val="90000"/>
            </a:lnSpc>
            <a:spcBef>
              <a:spcPct val="0"/>
            </a:spcBef>
            <a:spcAft>
              <a:spcPct val="15000"/>
            </a:spcAft>
            <a:buChar char="•"/>
          </a:pPr>
          <a:r>
            <a:rPr lang="cs-CZ" sz="1900" kern="1200" dirty="0" err="1"/>
            <a:t>Mends</a:t>
          </a:r>
          <a:r>
            <a:rPr lang="cs-CZ" sz="1900" kern="1200" dirty="0"/>
            <a:t> and </a:t>
          </a:r>
          <a:r>
            <a:rPr lang="cs-CZ" sz="1900" kern="1200" dirty="0" err="1"/>
            <a:t>fill-ins</a:t>
          </a:r>
          <a:endParaRPr lang="cs-CZ" sz="1900" kern="1200" dirty="0"/>
        </a:p>
        <a:p>
          <a:pPr marL="171450" lvl="1" indent="-171450" algn="l" defTabSz="844550">
            <a:lnSpc>
              <a:spcPct val="90000"/>
            </a:lnSpc>
            <a:spcBef>
              <a:spcPct val="0"/>
            </a:spcBef>
            <a:spcAft>
              <a:spcPct val="15000"/>
            </a:spcAft>
            <a:buChar char="•"/>
          </a:pPr>
          <a:r>
            <a:rPr lang="cs-CZ" sz="1900" kern="1200" dirty="0" err="1"/>
            <a:t>Rebinding</a:t>
          </a:r>
          <a:r>
            <a:rPr lang="cs-CZ" sz="1900" kern="1200" dirty="0"/>
            <a:t> in case </a:t>
          </a:r>
          <a:r>
            <a:rPr lang="cs-CZ" sz="1900" kern="1200" dirty="0" err="1"/>
            <a:t>of</a:t>
          </a:r>
          <a:r>
            <a:rPr lang="cs-CZ" sz="1900" kern="1200" dirty="0"/>
            <a:t> </a:t>
          </a:r>
          <a:r>
            <a:rPr lang="cs-CZ" sz="1900" kern="1200" dirty="0" err="1"/>
            <a:t>books</a:t>
          </a:r>
          <a:r>
            <a:rPr lang="cs-CZ" sz="1900" kern="1200" dirty="0"/>
            <a:t>, </a:t>
          </a:r>
          <a:r>
            <a:rPr lang="cs-CZ" sz="1900" kern="1200" dirty="0" err="1"/>
            <a:t>etc</a:t>
          </a:r>
          <a:endParaRPr lang="cs-CZ" sz="1900" kern="1200" dirty="0"/>
        </a:p>
      </dsp:txBody>
      <dsp:txXfrm rot="-5400000">
        <a:off x="1108505" y="1492176"/>
        <a:ext cx="11033246" cy="928830"/>
      </dsp:txXfrm>
    </dsp:sp>
    <dsp:sp modelId="{89808A85-830C-4E46-9E4F-E3A9EF9EC8E1}">
      <dsp:nvSpPr>
        <dsp:cNvPr id="0" name=""/>
        <dsp:cNvSpPr/>
      </dsp:nvSpPr>
      <dsp:spPr>
        <a:xfrm rot="5400000">
          <a:off x="-237536" y="3112430"/>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err="1">
              <a:solidFill>
                <a:schemeClr val="bg1">
                  <a:lumMod val="75000"/>
                </a:schemeClr>
              </a:solidFill>
            </a:rPr>
            <a:t>Documentation</a:t>
          </a:r>
          <a:endParaRPr lang="cs-CZ" sz="1200" kern="1200" dirty="0">
            <a:solidFill>
              <a:schemeClr val="bg1">
                <a:lumMod val="75000"/>
              </a:schemeClr>
            </a:solidFill>
          </a:endParaRPr>
        </a:p>
      </dsp:txBody>
      <dsp:txXfrm rot="-5400000">
        <a:off x="2" y="3429146"/>
        <a:ext cx="1108505" cy="475074"/>
      </dsp:txXfrm>
    </dsp:sp>
    <dsp:sp modelId="{8E675318-157C-4A89-AEA0-56A7D3E93127}">
      <dsp:nvSpPr>
        <dsp:cNvPr id="0" name=""/>
        <dsp:cNvSpPr/>
      </dsp:nvSpPr>
      <dsp:spPr>
        <a:xfrm rot="5400000">
          <a:off x="6135589" y="-2143229"/>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Photography</a:t>
          </a:r>
          <a:endParaRPr lang="cs-CZ" sz="1900" kern="1200" dirty="0">
            <a:solidFill>
              <a:schemeClr val="bg1">
                <a:lumMod val="75000"/>
              </a:schemeClr>
            </a:solidFill>
          </a:endParaRPr>
        </a:p>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Conservation</a:t>
          </a:r>
          <a:r>
            <a:rPr lang="cs-CZ" sz="1900" kern="1200" dirty="0">
              <a:solidFill>
                <a:schemeClr val="bg1">
                  <a:lumMod val="75000"/>
                </a:schemeClr>
              </a:solidFill>
            </a:rPr>
            <a:t> report</a:t>
          </a:r>
        </a:p>
      </dsp:txBody>
      <dsp:txXfrm rot="-5400000">
        <a:off x="1108505" y="2934103"/>
        <a:ext cx="11033246" cy="928830"/>
      </dsp:txXfrm>
    </dsp:sp>
    <dsp:sp modelId="{B4C19177-A319-400C-9ED8-90251A7AAE91}">
      <dsp:nvSpPr>
        <dsp:cNvPr id="0" name=""/>
        <dsp:cNvSpPr/>
      </dsp:nvSpPr>
      <dsp:spPr>
        <a:xfrm rot="5400000">
          <a:off x="-237536" y="4561373"/>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err="1">
              <a:solidFill>
                <a:schemeClr val="bg1">
                  <a:lumMod val="75000"/>
                </a:schemeClr>
              </a:solidFill>
            </a:rPr>
            <a:t>Storage</a:t>
          </a:r>
          <a:endParaRPr lang="cs-CZ" sz="1200" kern="1200" dirty="0">
            <a:solidFill>
              <a:schemeClr val="bg1">
                <a:lumMod val="75000"/>
              </a:schemeClr>
            </a:solidFill>
          </a:endParaRPr>
        </a:p>
      </dsp:txBody>
      <dsp:txXfrm rot="-5400000">
        <a:off x="2" y="4878089"/>
        <a:ext cx="1108505" cy="475074"/>
      </dsp:txXfrm>
    </dsp:sp>
    <dsp:sp modelId="{D2C387E2-050C-4CDE-B5BE-8248AC0C9B86}">
      <dsp:nvSpPr>
        <dsp:cNvPr id="0" name=""/>
        <dsp:cNvSpPr/>
      </dsp:nvSpPr>
      <dsp:spPr>
        <a:xfrm rot="5400000">
          <a:off x="6135589" y="-705192"/>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Suitable</a:t>
          </a:r>
          <a:r>
            <a:rPr lang="cs-CZ" sz="1900" kern="1200" dirty="0">
              <a:solidFill>
                <a:schemeClr val="bg1">
                  <a:lumMod val="75000"/>
                </a:schemeClr>
              </a:solidFill>
            </a:rPr>
            <a:t> </a:t>
          </a:r>
          <a:r>
            <a:rPr lang="cs-CZ" sz="1900" kern="1200" dirty="0" err="1">
              <a:solidFill>
                <a:schemeClr val="bg1">
                  <a:lumMod val="75000"/>
                </a:schemeClr>
              </a:solidFill>
            </a:rPr>
            <a:t>materials</a:t>
          </a:r>
          <a:r>
            <a:rPr lang="cs-CZ" sz="1900" kern="1200" dirty="0">
              <a:solidFill>
                <a:schemeClr val="bg1">
                  <a:lumMod val="75000"/>
                </a:schemeClr>
              </a:solidFill>
            </a:rPr>
            <a:t> and </a:t>
          </a:r>
          <a:r>
            <a:rPr lang="cs-CZ" sz="1900" kern="1200" dirty="0" err="1">
              <a:solidFill>
                <a:schemeClr val="bg1">
                  <a:lumMod val="75000"/>
                </a:schemeClr>
              </a:solidFill>
            </a:rPr>
            <a:t>conditions</a:t>
          </a:r>
          <a:endParaRPr lang="cs-CZ" sz="1900" kern="1200" dirty="0">
            <a:solidFill>
              <a:schemeClr val="bg1">
                <a:lumMod val="75000"/>
              </a:schemeClr>
            </a:solidFill>
          </a:endParaRPr>
        </a:p>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Often</a:t>
          </a:r>
          <a:r>
            <a:rPr lang="cs-CZ" sz="1900" kern="1200" dirty="0">
              <a:solidFill>
                <a:schemeClr val="bg1">
                  <a:lumMod val="75000"/>
                </a:schemeClr>
              </a:solidFill>
            </a:rPr>
            <a:t> „</a:t>
          </a:r>
          <a:r>
            <a:rPr lang="cs-CZ" sz="1900" kern="1200" dirty="0" err="1">
              <a:solidFill>
                <a:schemeClr val="bg1">
                  <a:lumMod val="75000"/>
                </a:schemeClr>
              </a:solidFill>
            </a:rPr>
            <a:t>tailored</a:t>
          </a:r>
          <a:r>
            <a:rPr lang="cs-CZ" sz="1900" kern="1200" dirty="0">
              <a:solidFill>
                <a:schemeClr val="bg1">
                  <a:lumMod val="75000"/>
                </a:schemeClr>
              </a:solidFill>
            </a:rPr>
            <a:t>“</a:t>
          </a:r>
        </a:p>
      </dsp:txBody>
      <dsp:txXfrm rot="-5400000">
        <a:off x="1108505" y="4372140"/>
        <a:ext cx="11033246" cy="9288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FFCD7-D825-4B26-80AD-34B92A1CC945}">
      <dsp:nvSpPr>
        <dsp:cNvPr id="0" name=""/>
        <dsp:cNvSpPr/>
      </dsp:nvSpPr>
      <dsp:spPr>
        <a:xfrm rot="5400000">
          <a:off x="-237536" y="237536"/>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err="1">
              <a:solidFill>
                <a:schemeClr val="bg1">
                  <a:lumMod val="75000"/>
                </a:schemeClr>
              </a:solidFill>
            </a:rPr>
            <a:t>Deacidification</a:t>
          </a:r>
          <a:endParaRPr lang="cs-CZ" sz="1200" kern="1200" dirty="0">
            <a:solidFill>
              <a:schemeClr val="bg1">
                <a:lumMod val="75000"/>
              </a:schemeClr>
            </a:solidFill>
          </a:endParaRPr>
        </a:p>
      </dsp:txBody>
      <dsp:txXfrm rot="-5400000">
        <a:off x="2" y="554252"/>
        <a:ext cx="1108505" cy="475074"/>
      </dsp:txXfrm>
    </dsp:sp>
    <dsp:sp modelId="{7D81F022-CBC3-4F5E-9AA9-8ED430D11D03}">
      <dsp:nvSpPr>
        <dsp:cNvPr id="0" name=""/>
        <dsp:cNvSpPr/>
      </dsp:nvSpPr>
      <dsp:spPr>
        <a:xfrm rot="5400000">
          <a:off x="6135589" y="-5025138"/>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Aqueous</a:t>
          </a:r>
          <a:r>
            <a:rPr lang="cs-CZ" sz="1900" kern="1200" dirty="0">
              <a:solidFill>
                <a:schemeClr val="bg1">
                  <a:lumMod val="75000"/>
                </a:schemeClr>
              </a:solidFill>
            </a:rPr>
            <a:t> and non </a:t>
          </a:r>
          <a:r>
            <a:rPr lang="cs-CZ" sz="1900" kern="1200" dirty="0" err="1">
              <a:solidFill>
                <a:schemeClr val="bg1">
                  <a:lumMod val="75000"/>
                </a:schemeClr>
              </a:solidFill>
            </a:rPr>
            <a:t>aqueous</a:t>
          </a:r>
          <a:endParaRPr lang="cs-CZ" sz="1900" kern="1200" dirty="0">
            <a:solidFill>
              <a:schemeClr val="bg1">
                <a:lumMod val="75000"/>
              </a:schemeClr>
            </a:solidFill>
          </a:endParaRPr>
        </a:p>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Individiual</a:t>
          </a:r>
          <a:r>
            <a:rPr lang="cs-CZ" sz="1900" kern="1200" dirty="0">
              <a:solidFill>
                <a:schemeClr val="bg1">
                  <a:lumMod val="75000"/>
                </a:schemeClr>
              </a:solidFill>
            </a:rPr>
            <a:t> and </a:t>
          </a:r>
          <a:r>
            <a:rPr lang="cs-CZ" sz="1900" kern="1200" dirty="0" err="1">
              <a:solidFill>
                <a:schemeClr val="bg1">
                  <a:lumMod val="75000"/>
                </a:schemeClr>
              </a:solidFill>
            </a:rPr>
            <a:t>mass</a:t>
          </a:r>
          <a:r>
            <a:rPr lang="cs-CZ" sz="1900" kern="1200" dirty="0">
              <a:solidFill>
                <a:schemeClr val="bg1">
                  <a:lumMod val="75000"/>
                </a:schemeClr>
              </a:solidFill>
            </a:rPr>
            <a:t> </a:t>
          </a:r>
          <a:r>
            <a:rPr lang="cs-CZ" sz="1900" kern="1200" dirty="0" err="1">
              <a:solidFill>
                <a:schemeClr val="bg1">
                  <a:lumMod val="75000"/>
                </a:schemeClr>
              </a:solidFill>
            </a:rPr>
            <a:t>processess</a:t>
          </a:r>
          <a:endParaRPr lang="cs-CZ" sz="1900" kern="1200" dirty="0">
            <a:solidFill>
              <a:schemeClr val="bg1">
                <a:lumMod val="75000"/>
              </a:schemeClr>
            </a:solidFill>
          </a:endParaRPr>
        </a:p>
      </dsp:txBody>
      <dsp:txXfrm rot="-5400000">
        <a:off x="1108505" y="52194"/>
        <a:ext cx="11033246" cy="928830"/>
      </dsp:txXfrm>
    </dsp:sp>
    <dsp:sp modelId="{82A416A4-15F6-414A-A13B-370155E5D431}">
      <dsp:nvSpPr>
        <dsp:cNvPr id="0" name=""/>
        <dsp:cNvSpPr/>
      </dsp:nvSpPr>
      <dsp:spPr>
        <a:xfrm rot="5400000">
          <a:off x="-237536" y="1679464"/>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err="1">
              <a:solidFill>
                <a:schemeClr val="bg1">
                  <a:lumMod val="75000"/>
                </a:schemeClr>
              </a:solidFill>
            </a:rPr>
            <a:t>Repairs</a:t>
          </a:r>
          <a:endParaRPr lang="cs-CZ" sz="1200" kern="1200" dirty="0">
            <a:solidFill>
              <a:schemeClr val="bg1">
                <a:lumMod val="75000"/>
              </a:schemeClr>
            </a:solidFill>
          </a:endParaRPr>
        </a:p>
      </dsp:txBody>
      <dsp:txXfrm rot="-5400000">
        <a:off x="2" y="1996180"/>
        <a:ext cx="1108505" cy="475074"/>
      </dsp:txXfrm>
    </dsp:sp>
    <dsp:sp modelId="{4BD828B0-0AA5-487A-BF14-647EAE08B568}">
      <dsp:nvSpPr>
        <dsp:cNvPr id="0" name=""/>
        <dsp:cNvSpPr/>
      </dsp:nvSpPr>
      <dsp:spPr>
        <a:xfrm rot="5400000">
          <a:off x="6135589" y="-3585156"/>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Reconsolidation</a:t>
          </a:r>
          <a:endParaRPr lang="cs-CZ" sz="1900" kern="1200" dirty="0">
            <a:solidFill>
              <a:schemeClr val="bg1">
                <a:lumMod val="75000"/>
              </a:schemeClr>
            </a:solidFill>
          </a:endParaRPr>
        </a:p>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Mends</a:t>
          </a:r>
          <a:r>
            <a:rPr lang="cs-CZ" sz="1900" kern="1200" dirty="0">
              <a:solidFill>
                <a:schemeClr val="bg1">
                  <a:lumMod val="75000"/>
                </a:schemeClr>
              </a:solidFill>
            </a:rPr>
            <a:t> and </a:t>
          </a:r>
          <a:r>
            <a:rPr lang="cs-CZ" sz="1900" kern="1200" dirty="0" err="1">
              <a:solidFill>
                <a:schemeClr val="bg1">
                  <a:lumMod val="75000"/>
                </a:schemeClr>
              </a:solidFill>
            </a:rPr>
            <a:t>fill-ins</a:t>
          </a:r>
          <a:endParaRPr lang="cs-CZ" sz="1900" kern="1200" dirty="0">
            <a:solidFill>
              <a:schemeClr val="bg1">
                <a:lumMod val="75000"/>
              </a:schemeClr>
            </a:solidFill>
          </a:endParaRPr>
        </a:p>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Rebinding</a:t>
          </a:r>
          <a:r>
            <a:rPr lang="cs-CZ" sz="1900" kern="1200" dirty="0">
              <a:solidFill>
                <a:schemeClr val="bg1">
                  <a:lumMod val="75000"/>
                </a:schemeClr>
              </a:solidFill>
            </a:rPr>
            <a:t> in case </a:t>
          </a:r>
          <a:r>
            <a:rPr lang="cs-CZ" sz="1900" kern="1200" dirty="0" err="1">
              <a:solidFill>
                <a:schemeClr val="bg1">
                  <a:lumMod val="75000"/>
                </a:schemeClr>
              </a:solidFill>
            </a:rPr>
            <a:t>of</a:t>
          </a:r>
          <a:r>
            <a:rPr lang="cs-CZ" sz="1900" kern="1200" dirty="0">
              <a:solidFill>
                <a:schemeClr val="bg1">
                  <a:lumMod val="75000"/>
                </a:schemeClr>
              </a:solidFill>
            </a:rPr>
            <a:t> </a:t>
          </a:r>
          <a:r>
            <a:rPr lang="cs-CZ" sz="1900" kern="1200" dirty="0" err="1">
              <a:solidFill>
                <a:schemeClr val="bg1">
                  <a:lumMod val="75000"/>
                </a:schemeClr>
              </a:solidFill>
            </a:rPr>
            <a:t>books</a:t>
          </a:r>
          <a:r>
            <a:rPr lang="cs-CZ" sz="1900" kern="1200" dirty="0">
              <a:solidFill>
                <a:schemeClr val="bg1">
                  <a:lumMod val="75000"/>
                </a:schemeClr>
              </a:solidFill>
            </a:rPr>
            <a:t>, </a:t>
          </a:r>
          <a:r>
            <a:rPr lang="cs-CZ" sz="1900" kern="1200" dirty="0" err="1">
              <a:solidFill>
                <a:schemeClr val="bg1">
                  <a:lumMod val="75000"/>
                </a:schemeClr>
              </a:solidFill>
            </a:rPr>
            <a:t>etc</a:t>
          </a:r>
          <a:endParaRPr lang="cs-CZ" sz="1900" kern="1200" dirty="0">
            <a:solidFill>
              <a:schemeClr val="bg1">
                <a:lumMod val="75000"/>
              </a:schemeClr>
            </a:solidFill>
          </a:endParaRPr>
        </a:p>
      </dsp:txBody>
      <dsp:txXfrm rot="-5400000">
        <a:off x="1108505" y="1492176"/>
        <a:ext cx="11033246" cy="928830"/>
      </dsp:txXfrm>
    </dsp:sp>
    <dsp:sp modelId="{89808A85-830C-4E46-9E4F-E3A9EF9EC8E1}">
      <dsp:nvSpPr>
        <dsp:cNvPr id="0" name=""/>
        <dsp:cNvSpPr/>
      </dsp:nvSpPr>
      <dsp:spPr>
        <a:xfrm rot="5400000">
          <a:off x="-237536" y="3110482"/>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err="1">
              <a:solidFill>
                <a:schemeClr val="bg1">
                  <a:lumMod val="75000"/>
                </a:schemeClr>
              </a:solidFill>
            </a:rPr>
            <a:t>Documentation</a:t>
          </a:r>
          <a:endParaRPr lang="cs-CZ" sz="1200" kern="1200" dirty="0">
            <a:solidFill>
              <a:schemeClr val="bg1">
                <a:lumMod val="75000"/>
              </a:schemeClr>
            </a:solidFill>
          </a:endParaRPr>
        </a:p>
      </dsp:txBody>
      <dsp:txXfrm rot="-5400000">
        <a:off x="2" y="3427198"/>
        <a:ext cx="1108505" cy="475074"/>
      </dsp:txXfrm>
    </dsp:sp>
    <dsp:sp modelId="{8E675318-157C-4A89-AEA0-56A7D3E93127}">
      <dsp:nvSpPr>
        <dsp:cNvPr id="0" name=""/>
        <dsp:cNvSpPr/>
      </dsp:nvSpPr>
      <dsp:spPr>
        <a:xfrm rot="5400000">
          <a:off x="6135589" y="-2145174"/>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Photography</a:t>
          </a:r>
          <a:endParaRPr lang="cs-CZ" sz="1900" kern="1200" dirty="0">
            <a:solidFill>
              <a:schemeClr val="bg1">
                <a:lumMod val="75000"/>
              </a:schemeClr>
            </a:solidFill>
          </a:endParaRPr>
        </a:p>
        <a:p>
          <a:pPr marL="171450" lvl="1" indent="-171450" algn="l" defTabSz="844550">
            <a:lnSpc>
              <a:spcPct val="90000"/>
            </a:lnSpc>
            <a:spcBef>
              <a:spcPct val="0"/>
            </a:spcBef>
            <a:spcAft>
              <a:spcPct val="15000"/>
            </a:spcAft>
            <a:buChar char="•"/>
          </a:pPr>
          <a:r>
            <a:rPr lang="cs-CZ" sz="1900" kern="1200" dirty="0" err="1">
              <a:solidFill>
                <a:schemeClr val="bg1">
                  <a:lumMod val="75000"/>
                </a:schemeClr>
              </a:solidFill>
            </a:rPr>
            <a:t>Conservation</a:t>
          </a:r>
          <a:r>
            <a:rPr lang="cs-CZ" sz="1900" kern="1200" dirty="0">
              <a:solidFill>
                <a:schemeClr val="bg1">
                  <a:lumMod val="75000"/>
                </a:schemeClr>
              </a:solidFill>
            </a:rPr>
            <a:t> report</a:t>
          </a:r>
        </a:p>
      </dsp:txBody>
      <dsp:txXfrm rot="-5400000">
        <a:off x="1108505" y="2932158"/>
        <a:ext cx="11033246" cy="928830"/>
      </dsp:txXfrm>
    </dsp:sp>
    <dsp:sp modelId="{B4C19177-A319-400C-9ED8-90251A7AAE91}">
      <dsp:nvSpPr>
        <dsp:cNvPr id="0" name=""/>
        <dsp:cNvSpPr/>
      </dsp:nvSpPr>
      <dsp:spPr>
        <a:xfrm rot="5400000">
          <a:off x="-237536" y="4559428"/>
          <a:ext cx="1583579" cy="110850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err="1"/>
            <a:t>Storage</a:t>
          </a:r>
          <a:endParaRPr lang="cs-CZ" sz="1200" kern="1200" dirty="0"/>
        </a:p>
      </dsp:txBody>
      <dsp:txXfrm rot="-5400000">
        <a:off x="2" y="4876144"/>
        <a:ext cx="1108505" cy="475074"/>
      </dsp:txXfrm>
    </dsp:sp>
    <dsp:sp modelId="{D2C387E2-050C-4CDE-B5BE-8248AC0C9B86}">
      <dsp:nvSpPr>
        <dsp:cNvPr id="0" name=""/>
        <dsp:cNvSpPr/>
      </dsp:nvSpPr>
      <dsp:spPr>
        <a:xfrm rot="5400000">
          <a:off x="6135589" y="-705192"/>
          <a:ext cx="1029326" cy="1108349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err="1"/>
            <a:t>Suitable</a:t>
          </a:r>
          <a:r>
            <a:rPr lang="cs-CZ" sz="1900" kern="1200" dirty="0"/>
            <a:t> </a:t>
          </a:r>
          <a:r>
            <a:rPr lang="cs-CZ" sz="1900" kern="1200" dirty="0" err="1"/>
            <a:t>materials</a:t>
          </a:r>
          <a:r>
            <a:rPr lang="cs-CZ" sz="1900" kern="1200" dirty="0"/>
            <a:t> and </a:t>
          </a:r>
          <a:r>
            <a:rPr lang="cs-CZ" sz="1900" kern="1200" dirty="0" err="1"/>
            <a:t>conditions</a:t>
          </a:r>
          <a:endParaRPr lang="cs-CZ" sz="1900" kern="1200" dirty="0"/>
        </a:p>
        <a:p>
          <a:pPr marL="171450" lvl="1" indent="-171450" algn="l" defTabSz="844550">
            <a:lnSpc>
              <a:spcPct val="90000"/>
            </a:lnSpc>
            <a:spcBef>
              <a:spcPct val="0"/>
            </a:spcBef>
            <a:spcAft>
              <a:spcPct val="15000"/>
            </a:spcAft>
            <a:buChar char="•"/>
          </a:pPr>
          <a:r>
            <a:rPr lang="cs-CZ" sz="1900" kern="1200" dirty="0" err="1"/>
            <a:t>Often</a:t>
          </a:r>
          <a:r>
            <a:rPr lang="cs-CZ" sz="1900" kern="1200" dirty="0"/>
            <a:t> „</a:t>
          </a:r>
          <a:r>
            <a:rPr lang="cs-CZ" sz="1900" kern="1200" dirty="0" err="1"/>
            <a:t>tailored</a:t>
          </a:r>
          <a:r>
            <a:rPr lang="cs-CZ" sz="1900" kern="1200" dirty="0"/>
            <a:t>“</a:t>
          </a:r>
        </a:p>
      </dsp:txBody>
      <dsp:txXfrm rot="-5400000">
        <a:off x="1108505" y="4372140"/>
        <a:ext cx="11033246" cy="9288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52404-CF20-4A00-A6E2-C3CC0ECB809A}" type="datetimeFigureOut">
              <a:rPr lang="cs-CZ" smtClean="0"/>
              <a:t>18.09.2025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FC80A-CFCC-4B37-A4AD-75103B96A05E}" type="slidenum">
              <a:rPr lang="cs-CZ" smtClean="0"/>
              <a:t>‹#›</a:t>
            </a:fld>
            <a:endParaRPr lang="cs-CZ"/>
          </a:p>
        </p:txBody>
      </p:sp>
    </p:spTree>
    <p:extLst>
      <p:ext uri="{BB962C8B-B14F-4D97-AF65-F5344CB8AC3E}">
        <p14:creationId xmlns:p14="http://schemas.microsoft.com/office/powerpoint/2010/main" val="68636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Here</a:t>
            </a:r>
            <a:r>
              <a:rPr lang="cs-CZ" dirty="0"/>
              <a:t> </a:t>
            </a:r>
            <a:r>
              <a:rPr lang="cs-CZ" dirty="0" err="1"/>
              <a:t>You</a:t>
            </a:r>
            <a:r>
              <a:rPr lang="cs-CZ" dirty="0"/>
              <a:t> </a:t>
            </a:r>
            <a:r>
              <a:rPr lang="cs-CZ" dirty="0" err="1"/>
              <a:t>can</a:t>
            </a:r>
            <a:r>
              <a:rPr lang="cs-CZ" dirty="0"/>
              <a:t> </a:t>
            </a:r>
            <a:r>
              <a:rPr lang="cs-CZ" dirty="0" err="1"/>
              <a:t>see</a:t>
            </a:r>
            <a:r>
              <a:rPr lang="cs-CZ" dirty="0"/>
              <a:t> </a:t>
            </a:r>
            <a:r>
              <a:rPr lang="cs-CZ" dirty="0" err="1"/>
              <a:t>simplified</a:t>
            </a:r>
            <a:r>
              <a:rPr lang="cs-CZ" dirty="0"/>
              <a:t> </a:t>
            </a:r>
            <a:r>
              <a:rPr lang="cs-CZ" dirty="0" err="1"/>
              <a:t>scheme</a:t>
            </a:r>
            <a:r>
              <a:rPr lang="cs-CZ" dirty="0"/>
              <a:t> </a:t>
            </a:r>
            <a:r>
              <a:rPr lang="cs-CZ" dirty="0" err="1"/>
              <a:t>of</a:t>
            </a:r>
            <a:r>
              <a:rPr lang="cs-CZ" dirty="0"/>
              <a:t> </a:t>
            </a:r>
            <a:r>
              <a:rPr lang="cs-CZ" dirty="0" err="1"/>
              <a:t>conservation</a:t>
            </a:r>
            <a:r>
              <a:rPr lang="cs-CZ" dirty="0"/>
              <a:t> </a:t>
            </a:r>
            <a:r>
              <a:rPr lang="cs-CZ" dirty="0" err="1"/>
              <a:t>treatment</a:t>
            </a:r>
            <a:r>
              <a:rPr lang="cs-CZ" dirty="0"/>
              <a:t> </a:t>
            </a:r>
            <a:r>
              <a:rPr lang="cs-CZ" dirty="0" err="1"/>
              <a:t>with</a:t>
            </a:r>
            <a:r>
              <a:rPr lang="cs-CZ" dirty="0"/>
              <a:t> </a:t>
            </a:r>
            <a:r>
              <a:rPr lang="cs-CZ" dirty="0" err="1"/>
              <a:t>paper</a:t>
            </a:r>
            <a:r>
              <a:rPr lang="cs-CZ" dirty="0"/>
              <a:t> as most </a:t>
            </a:r>
            <a:r>
              <a:rPr lang="cs-CZ" dirty="0" err="1"/>
              <a:t>common</a:t>
            </a:r>
            <a:r>
              <a:rPr lang="cs-CZ" dirty="0"/>
              <a:t> </a:t>
            </a:r>
            <a:r>
              <a:rPr lang="cs-CZ" dirty="0" err="1"/>
              <a:t>archival</a:t>
            </a:r>
            <a:r>
              <a:rPr lang="cs-CZ" dirty="0"/>
              <a:t> </a:t>
            </a:r>
            <a:r>
              <a:rPr lang="cs-CZ" dirty="0" err="1"/>
              <a:t>material</a:t>
            </a:r>
            <a:r>
              <a:rPr lang="cs-CZ" dirty="0"/>
              <a:t> in mind. </a:t>
            </a:r>
            <a:r>
              <a:rPr lang="cs-CZ" dirty="0" err="1"/>
              <a:t>Every</a:t>
            </a:r>
            <a:r>
              <a:rPr lang="cs-CZ" dirty="0"/>
              <a:t> step </a:t>
            </a:r>
            <a:r>
              <a:rPr lang="cs-CZ" dirty="0" err="1"/>
              <a:t>can</a:t>
            </a:r>
            <a:r>
              <a:rPr lang="cs-CZ" dirty="0"/>
              <a:t> </a:t>
            </a:r>
            <a:r>
              <a:rPr lang="cs-CZ" dirty="0" err="1"/>
              <a:t>be</a:t>
            </a:r>
            <a:r>
              <a:rPr lang="cs-CZ" dirty="0"/>
              <a:t> </a:t>
            </a:r>
            <a:r>
              <a:rPr lang="cs-CZ" dirty="0" err="1"/>
              <a:t>usually</a:t>
            </a:r>
            <a:r>
              <a:rPr lang="cs-CZ" dirty="0"/>
              <a:t> done in </a:t>
            </a:r>
            <a:r>
              <a:rPr lang="cs-CZ" dirty="0" err="1"/>
              <a:t>few</a:t>
            </a:r>
            <a:r>
              <a:rPr lang="cs-CZ" dirty="0"/>
              <a:t> </a:t>
            </a:r>
            <a:r>
              <a:rPr lang="cs-CZ" dirty="0" err="1"/>
              <a:t>diffferent</a:t>
            </a:r>
            <a:r>
              <a:rPr lang="cs-CZ" dirty="0"/>
              <a:t> </a:t>
            </a:r>
            <a:r>
              <a:rPr lang="cs-CZ" dirty="0" err="1"/>
              <a:t>ways</a:t>
            </a:r>
            <a:r>
              <a:rPr lang="cs-CZ" dirty="0"/>
              <a:t>. </a:t>
            </a:r>
            <a:r>
              <a:rPr lang="cs-CZ" dirty="0" err="1"/>
              <a:t>Sometimes</a:t>
            </a:r>
            <a:r>
              <a:rPr lang="cs-CZ" dirty="0"/>
              <a:t> </a:t>
            </a:r>
            <a:r>
              <a:rPr lang="cs-CZ" dirty="0" err="1"/>
              <a:t>alternatively</a:t>
            </a:r>
            <a:r>
              <a:rPr lang="cs-CZ" dirty="0"/>
              <a:t>, </a:t>
            </a:r>
            <a:r>
              <a:rPr lang="cs-CZ" dirty="0" err="1"/>
              <a:t>sometimes</a:t>
            </a:r>
            <a:r>
              <a:rPr lang="cs-CZ" dirty="0"/>
              <a:t> </a:t>
            </a:r>
            <a:r>
              <a:rPr lang="cs-CZ" dirty="0" err="1"/>
              <a:t>We</a:t>
            </a:r>
            <a:r>
              <a:rPr lang="cs-CZ" dirty="0"/>
              <a:t> </a:t>
            </a:r>
            <a:r>
              <a:rPr lang="cs-CZ" dirty="0" err="1"/>
              <a:t>have</a:t>
            </a:r>
            <a:r>
              <a:rPr lang="cs-CZ" dirty="0"/>
              <a:t> to </a:t>
            </a:r>
            <a:r>
              <a:rPr lang="cs-CZ" dirty="0" err="1"/>
              <a:t>choose</a:t>
            </a:r>
            <a:r>
              <a:rPr lang="cs-CZ" dirty="0"/>
              <a:t> </a:t>
            </a:r>
            <a:r>
              <a:rPr lang="cs-CZ" dirty="0" err="1"/>
              <a:t>specific</a:t>
            </a:r>
            <a:r>
              <a:rPr lang="cs-CZ" dirty="0"/>
              <a:t> </a:t>
            </a:r>
            <a:r>
              <a:rPr lang="cs-CZ" dirty="0" err="1"/>
              <a:t>treatment</a:t>
            </a:r>
            <a:r>
              <a:rPr lang="cs-CZ" dirty="0"/>
              <a:t> </a:t>
            </a:r>
            <a:r>
              <a:rPr lang="cs-CZ" dirty="0" err="1"/>
              <a:t>right</a:t>
            </a:r>
            <a:r>
              <a:rPr lang="cs-CZ" dirty="0"/>
              <a:t> </a:t>
            </a:r>
            <a:r>
              <a:rPr lang="cs-CZ" dirty="0" err="1"/>
              <a:t>for</a:t>
            </a:r>
            <a:r>
              <a:rPr lang="cs-CZ" dirty="0"/>
              <a:t> </a:t>
            </a:r>
            <a:r>
              <a:rPr lang="cs-CZ" dirty="0" err="1"/>
              <a:t>the</a:t>
            </a:r>
            <a:r>
              <a:rPr lang="cs-CZ" dirty="0"/>
              <a:t> </a:t>
            </a:r>
            <a:r>
              <a:rPr lang="cs-CZ" dirty="0" err="1"/>
              <a:t>material</a:t>
            </a:r>
            <a:r>
              <a:rPr lang="cs-CZ" dirty="0"/>
              <a:t> in </a:t>
            </a:r>
            <a:r>
              <a:rPr lang="cs-CZ" dirty="0" err="1"/>
              <a:t>question</a:t>
            </a:r>
            <a:r>
              <a:rPr lang="cs-CZ" dirty="0"/>
              <a:t>.</a:t>
            </a:r>
          </a:p>
        </p:txBody>
      </p:sp>
      <p:sp>
        <p:nvSpPr>
          <p:cNvPr id="4" name="Zástupný symbol pro číslo snímku 3"/>
          <p:cNvSpPr>
            <a:spLocks noGrp="1"/>
          </p:cNvSpPr>
          <p:nvPr>
            <p:ph type="sldNum" sz="quarter" idx="5"/>
          </p:nvPr>
        </p:nvSpPr>
        <p:spPr/>
        <p:txBody>
          <a:bodyPr/>
          <a:lstStyle/>
          <a:p>
            <a:fld id="{978FC80A-CFCC-4B37-A4AD-75103B96A05E}" type="slidenum">
              <a:rPr lang="cs-CZ" smtClean="0"/>
              <a:t>2</a:t>
            </a:fld>
            <a:endParaRPr lang="cs-CZ"/>
          </a:p>
        </p:txBody>
      </p:sp>
    </p:spTree>
    <p:extLst>
      <p:ext uri="{BB962C8B-B14F-4D97-AF65-F5344CB8AC3E}">
        <p14:creationId xmlns:p14="http://schemas.microsoft.com/office/powerpoint/2010/main" val="2037988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From</a:t>
            </a:r>
            <a:r>
              <a:rPr lang="cs-CZ" dirty="0"/>
              <a:t> </a:t>
            </a:r>
            <a:r>
              <a:rPr lang="cs-CZ" dirty="0" err="1"/>
              <a:t>conservators</a:t>
            </a:r>
            <a:r>
              <a:rPr lang="cs-CZ" dirty="0"/>
              <a:t> point </a:t>
            </a:r>
            <a:r>
              <a:rPr lang="cs-CZ" dirty="0" err="1"/>
              <a:t>of</a:t>
            </a:r>
            <a:r>
              <a:rPr lang="cs-CZ" dirty="0"/>
              <a:t> </a:t>
            </a:r>
            <a:r>
              <a:rPr lang="cs-CZ" dirty="0" err="1"/>
              <a:t>view</a:t>
            </a:r>
            <a:r>
              <a:rPr lang="cs-CZ" dirty="0"/>
              <a:t>, </a:t>
            </a:r>
            <a:r>
              <a:rPr lang="cs-CZ" dirty="0" err="1"/>
              <a:t>repairs</a:t>
            </a:r>
            <a:r>
              <a:rPr lang="cs-CZ" dirty="0"/>
              <a:t>, </a:t>
            </a:r>
            <a:r>
              <a:rPr lang="cs-CZ" dirty="0" err="1"/>
              <a:t>does</a:t>
            </a:r>
            <a:r>
              <a:rPr lang="cs-CZ" dirty="0"/>
              <a:t> not </a:t>
            </a:r>
            <a:r>
              <a:rPr lang="cs-CZ" dirty="0" err="1"/>
              <a:t>need</a:t>
            </a:r>
            <a:r>
              <a:rPr lang="cs-CZ" dirty="0"/>
              <a:t> to </a:t>
            </a:r>
            <a:r>
              <a:rPr lang="cs-CZ" dirty="0" err="1"/>
              <a:t>be</a:t>
            </a:r>
            <a:r>
              <a:rPr lang="cs-CZ" dirty="0"/>
              <a:t> </a:t>
            </a:r>
            <a:r>
              <a:rPr lang="cs-CZ" dirty="0" err="1"/>
              <a:t>invisible</a:t>
            </a:r>
            <a:r>
              <a:rPr lang="cs-CZ" dirty="0"/>
              <a:t>, but </a:t>
            </a:r>
            <a:r>
              <a:rPr lang="cs-CZ" dirty="0" err="1"/>
              <a:t>should</a:t>
            </a:r>
            <a:r>
              <a:rPr lang="cs-CZ" dirty="0"/>
              <a:t> </a:t>
            </a:r>
            <a:r>
              <a:rPr lang="cs-CZ" dirty="0" err="1"/>
              <a:t>be</a:t>
            </a:r>
            <a:r>
              <a:rPr lang="cs-CZ" dirty="0"/>
              <a:t> done in a </a:t>
            </a:r>
            <a:r>
              <a:rPr lang="cs-CZ" dirty="0" err="1"/>
              <a:t>way</a:t>
            </a:r>
            <a:r>
              <a:rPr lang="cs-CZ" dirty="0"/>
              <a:t>, </a:t>
            </a:r>
            <a:r>
              <a:rPr lang="cs-CZ" dirty="0" err="1"/>
              <a:t>which</a:t>
            </a:r>
            <a:r>
              <a:rPr lang="cs-CZ" dirty="0"/>
              <a:t> </a:t>
            </a:r>
            <a:r>
              <a:rPr lang="cs-CZ" dirty="0" err="1"/>
              <a:t>is</a:t>
            </a:r>
            <a:r>
              <a:rPr lang="cs-CZ" dirty="0"/>
              <a:t> </a:t>
            </a:r>
            <a:r>
              <a:rPr lang="cs-CZ" dirty="0" err="1"/>
              <a:t>esthetically</a:t>
            </a:r>
            <a:r>
              <a:rPr lang="cs-CZ" dirty="0"/>
              <a:t> </a:t>
            </a:r>
            <a:r>
              <a:rPr lang="cs-CZ" dirty="0" err="1"/>
              <a:t>pleasing</a:t>
            </a:r>
            <a:r>
              <a:rPr lang="cs-CZ" dirty="0"/>
              <a:t> (so to </a:t>
            </a:r>
            <a:r>
              <a:rPr lang="cs-CZ" dirty="0" err="1"/>
              <a:t>speak</a:t>
            </a:r>
            <a:r>
              <a:rPr lang="cs-CZ" dirty="0"/>
              <a:t> „</a:t>
            </a:r>
            <a:r>
              <a:rPr lang="cs-CZ" dirty="0" err="1"/>
              <a:t>they</a:t>
            </a:r>
            <a:r>
              <a:rPr lang="cs-CZ" dirty="0"/>
              <a:t> do not </a:t>
            </a:r>
            <a:r>
              <a:rPr lang="cs-CZ" dirty="0" err="1"/>
              <a:t>disturb</a:t>
            </a:r>
            <a:r>
              <a:rPr lang="cs-CZ" dirty="0"/>
              <a:t>“) and </a:t>
            </a:r>
            <a:r>
              <a:rPr lang="cs-CZ" dirty="0" err="1"/>
              <a:t>does</a:t>
            </a:r>
            <a:r>
              <a:rPr lang="cs-CZ" dirty="0"/>
              <a:t> not </a:t>
            </a:r>
            <a:r>
              <a:rPr lang="cs-CZ" dirty="0" err="1"/>
              <a:t>obscure</a:t>
            </a:r>
            <a:r>
              <a:rPr lang="cs-CZ" dirty="0"/>
              <a:t> any </a:t>
            </a:r>
            <a:r>
              <a:rPr lang="cs-CZ" dirty="0" err="1"/>
              <a:t>information</a:t>
            </a:r>
            <a:r>
              <a:rPr lang="cs-CZ" dirty="0"/>
              <a:t>, as </a:t>
            </a:r>
            <a:r>
              <a:rPr lang="cs-CZ" dirty="0" err="1"/>
              <a:t>we</a:t>
            </a:r>
            <a:r>
              <a:rPr lang="cs-CZ" dirty="0"/>
              <a:t> </a:t>
            </a:r>
            <a:r>
              <a:rPr lang="cs-CZ" dirty="0" err="1"/>
              <a:t>saw</a:t>
            </a:r>
            <a:r>
              <a:rPr lang="cs-CZ" dirty="0"/>
              <a:t> </a:t>
            </a:r>
            <a:r>
              <a:rPr lang="cs-CZ" dirty="0" err="1"/>
              <a:t>before</a:t>
            </a:r>
            <a:r>
              <a:rPr lang="cs-CZ" dirty="0"/>
              <a:t>. </a:t>
            </a:r>
            <a:r>
              <a:rPr lang="cs-CZ" dirty="0" err="1"/>
              <a:t>Also</a:t>
            </a:r>
            <a:r>
              <a:rPr lang="cs-CZ" dirty="0"/>
              <a:t> </a:t>
            </a:r>
            <a:r>
              <a:rPr lang="cs-CZ" dirty="0" err="1"/>
              <a:t>this</a:t>
            </a:r>
            <a:r>
              <a:rPr lang="cs-CZ" dirty="0"/>
              <a:t> </a:t>
            </a:r>
            <a:r>
              <a:rPr lang="cs-CZ" dirty="0" err="1"/>
              <a:t>is</a:t>
            </a:r>
            <a:r>
              <a:rPr lang="cs-CZ" dirty="0"/>
              <a:t> </a:t>
            </a:r>
            <a:r>
              <a:rPr lang="cs-CZ" dirty="0" err="1"/>
              <a:t>usually</a:t>
            </a:r>
            <a:r>
              <a:rPr lang="cs-CZ" dirty="0"/>
              <a:t> </a:t>
            </a:r>
            <a:r>
              <a:rPr lang="cs-CZ" dirty="0" err="1"/>
              <a:t>the</a:t>
            </a:r>
            <a:r>
              <a:rPr lang="cs-CZ" dirty="0"/>
              <a:t> moment, </a:t>
            </a:r>
            <a:r>
              <a:rPr lang="cs-CZ" dirty="0" err="1"/>
              <a:t>which</a:t>
            </a:r>
            <a:r>
              <a:rPr lang="cs-CZ" dirty="0"/>
              <a:t> </a:t>
            </a:r>
            <a:r>
              <a:rPr lang="cs-CZ" dirty="0" err="1"/>
              <a:t>conservators</a:t>
            </a:r>
            <a:r>
              <a:rPr lang="cs-CZ" dirty="0"/>
              <a:t> </a:t>
            </a:r>
            <a:r>
              <a:rPr lang="cs-CZ" dirty="0" err="1"/>
              <a:t>consider</a:t>
            </a:r>
            <a:r>
              <a:rPr lang="cs-CZ" dirty="0"/>
              <a:t> as </a:t>
            </a:r>
            <a:r>
              <a:rPr lang="cs-CZ" dirty="0" err="1"/>
              <a:t>best</a:t>
            </a:r>
            <a:r>
              <a:rPr lang="cs-CZ" dirty="0"/>
              <a:t> </a:t>
            </a:r>
            <a:r>
              <a:rPr lang="cs-CZ" dirty="0" err="1"/>
              <a:t>for</a:t>
            </a:r>
            <a:r>
              <a:rPr lang="cs-CZ" dirty="0"/>
              <a:t> </a:t>
            </a:r>
            <a:r>
              <a:rPr lang="cs-CZ" dirty="0" err="1"/>
              <a:t>digitization</a:t>
            </a:r>
            <a:r>
              <a:rPr lang="cs-CZ" dirty="0"/>
              <a:t> </a:t>
            </a:r>
            <a:r>
              <a:rPr lang="cs-CZ" dirty="0" err="1"/>
              <a:t>of</a:t>
            </a:r>
            <a:r>
              <a:rPr lang="cs-CZ" dirty="0"/>
              <a:t> </a:t>
            </a:r>
            <a:r>
              <a:rPr lang="cs-CZ" dirty="0" err="1"/>
              <a:t>books</a:t>
            </a:r>
            <a:r>
              <a:rPr lang="cs-CZ" dirty="0"/>
              <a:t>, as </a:t>
            </a:r>
            <a:r>
              <a:rPr lang="cs-CZ" dirty="0" err="1"/>
              <a:t>materials</a:t>
            </a:r>
            <a:r>
              <a:rPr lang="cs-CZ" dirty="0"/>
              <a:t> are in </a:t>
            </a:r>
            <a:r>
              <a:rPr lang="cs-CZ" dirty="0" err="1"/>
              <a:t>sheets</a:t>
            </a:r>
            <a:r>
              <a:rPr lang="cs-CZ" dirty="0"/>
              <a:t>, but in </a:t>
            </a:r>
            <a:r>
              <a:rPr lang="cs-CZ" dirty="0" err="1"/>
              <a:t>good</a:t>
            </a:r>
            <a:r>
              <a:rPr lang="cs-CZ" dirty="0"/>
              <a:t> </a:t>
            </a:r>
            <a:r>
              <a:rPr lang="cs-CZ" dirty="0" err="1"/>
              <a:t>condition</a:t>
            </a:r>
            <a:r>
              <a:rPr lang="cs-CZ" dirty="0"/>
              <a:t>, </a:t>
            </a:r>
            <a:r>
              <a:rPr lang="cs-CZ" dirty="0" err="1"/>
              <a:t>repaired</a:t>
            </a:r>
            <a:r>
              <a:rPr lang="cs-CZ" dirty="0"/>
              <a:t> and </a:t>
            </a:r>
            <a:r>
              <a:rPr lang="cs-CZ" dirty="0" err="1"/>
              <a:t>usually</a:t>
            </a:r>
            <a:r>
              <a:rPr lang="cs-CZ" dirty="0"/>
              <a:t> </a:t>
            </a:r>
            <a:r>
              <a:rPr lang="cs-CZ" dirty="0" err="1"/>
              <a:t>readability</a:t>
            </a:r>
            <a:r>
              <a:rPr lang="cs-CZ" dirty="0"/>
              <a:t> </a:t>
            </a:r>
            <a:r>
              <a:rPr lang="cs-CZ" dirty="0" err="1"/>
              <a:t>is</a:t>
            </a:r>
            <a:r>
              <a:rPr lang="cs-CZ" dirty="0"/>
              <a:t> </a:t>
            </a:r>
            <a:r>
              <a:rPr lang="cs-CZ" dirty="0" err="1"/>
              <a:t>also</a:t>
            </a:r>
            <a:r>
              <a:rPr lang="cs-CZ" dirty="0"/>
              <a:t> </a:t>
            </a:r>
            <a:r>
              <a:rPr lang="cs-CZ" dirty="0" err="1"/>
              <a:t>improved</a:t>
            </a:r>
            <a:r>
              <a:rPr lang="cs-CZ" dirty="0"/>
              <a:t>.</a:t>
            </a:r>
          </a:p>
        </p:txBody>
      </p:sp>
      <p:sp>
        <p:nvSpPr>
          <p:cNvPr id="4" name="Zástupný symbol pro číslo snímku 3"/>
          <p:cNvSpPr>
            <a:spLocks noGrp="1"/>
          </p:cNvSpPr>
          <p:nvPr>
            <p:ph type="sldNum" sz="quarter" idx="5"/>
          </p:nvPr>
        </p:nvSpPr>
        <p:spPr/>
        <p:txBody>
          <a:bodyPr/>
          <a:lstStyle/>
          <a:p>
            <a:fld id="{978FC80A-CFCC-4B37-A4AD-75103B96A05E}" type="slidenum">
              <a:rPr lang="cs-CZ" smtClean="0"/>
              <a:t>11</a:t>
            </a:fld>
            <a:endParaRPr lang="cs-CZ"/>
          </a:p>
        </p:txBody>
      </p:sp>
    </p:spTree>
    <p:extLst>
      <p:ext uri="{BB962C8B-B14F-4D97-AF65-F5344CB8AC3E}">
        <p14:creationId xmlns:p14="http://schemas.microsoft.com/office/powerpoint/2010/main" val="518498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82BD8-7C4F-BD29-9208-7B408CE5C85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64B0A0F-297D-C963-708A-9039497C40D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4BF9D0F-CE47-8756-07CF-98A78C189EEA}"/>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26228273-E4C2-AB0D-84A8-8EAAB12839BD}"/>
              </a:ext>
            </a:extLst>
          </p:cNvPr>
          <p:cNvSpPr>
            <a:spLocks noGrp="1"/>
          </p:cNvSpPr>
          <p:nvPr>
            <p:ph type="sldNum" sz="quarter" idx="5"/>
          </p:nvPr>
        </p:nvSpPr>
        <p:spPr/>
        <p:txBody>
          <a:bodyPr/>
          <a:lstStyle/>
          <a:p>
            <a:fld id="{978FC80A-CFCC-4B37-A4AD-75103B96A05E}" type="slidenum">
              <a:rPr lang="cs-CZ" smtClean="0"/>
              <a:t>12</a:t>
            </a:fld>
            <a:endParaRPr lang="cs-CZ"/>
          </a:p>
        </p:txBody>
      </p:sp>
    </p:spTree>
    <p:extLst>
      <p:ext uri="{BB962C8B-B14F-4D97-AF65-F5344CB8AC3E}">
        <p14:creationId xmlns:p14="http://schemas.microsoft.com/office/powerpoint/2010/main" val="697225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 </a:t>
            </a:r>
            <a:r>
              <a:rPr lang="cs-CZ" dirty="0" err="1"/>
              <a:t>will</a:t>
            </a:r>
            <a:r>
              <a:rPr lang="cs-CZ" dirty="0"/>
              <a:t> not </a:t>
            </a:r>
            <a:r>
              <a:rPr lang="cs-CZ" dirty="0" err="1"/>
              <a:t>bother</a:t>
            </a:r>
            <a:r>
              <a:rPr lang="cs-CZ" dirty="0"/>
              <a:t> </a:t>
            </a:r>
            <a:r>
              <a:rPr lang="cs-CZ" dirty="0" err="1"/>
              <a:t>You</a:t>
            </a:r>
            <a:r>
              <a:rPr lang="cs-CZ" dirty="0"/>
              <a:t> </a:t>
            </a:r>
            <a:r>
              <a:rPr lang="cs-CZ" dirty="0" err="1"/>
              <a:t>with</a:t>
            </a:r>
            <a:r>
              <a:rPr lang="cs-CZ" dirty="0"/>
              <a:t> </a:t>
            </a:r>
            <a:r>
              <a:rPr lang="cs-CZ" dirty="0" err="1"/>
              <a:t>boring</a:t>
            </a:r>
            <a:r>
              <a:rPr lang="cs-CZ" dirty="0"/>
              <a:t> </a:t>
            </a:r>
            <a:r>
              <a:rPr lang="cs-CZ" dirty="0" err="1"/>
              <a:t>information</a:t>
            </a:r>
            <a:r>
              <a:rPr lang="cs-CZ" dirty="0"/>
              <a:t> </a:t>
            </a:r>
            <a:r>
              <a:rPr lang="cs-CZ" dirty="0" err="1"/>
              <a:t>about</a:t>
            </a:r>
            <a:r>
              <a:rPr lang="cs-CZ" dirty="0"/>
              <a:t> </a:t>
            </a:r>
            <a:r>
              <a:rPr lang="cs-CZ" dirty="0" err="1"/>
              <a:t>storage</a:t>
            </a:r>
            <a:r>
              <a:rPr lang="cs-CZ" dirty="0"/>
              <a:t> </a:t>
            </a:r>
            <a:r>
              <a:rPr lang="cs-CZ" dirty="0" err="1"/>
              <a:t>conditions</a:t>
            </a:r>
            <a:r>
              <a:rPr lang="cs-CZ" dirty="0"/>
              <a:t>, as </a:t>
            </a:r>
            <a:r>
              <a:rPr lang="cs-CZ" dirty="0" err="1"/>
              <a:t>they</a:t>
            </a:r>
            <a:r>
              <a:rPr lang="cs-CZ" dirty="0"/>
              <a:t> </a:t>
            </a:r>
            <a:r>
              <a:rPr lang="cs-CZ" dirty="0" err="1"/>
              <a:t>may</a:t>
            </a:r>
            <a:r>
              <a:rPr lang="cs-CZ" dirty="0"/>
              <a:t> vary </a:t>
            </a:r>
            <a:r>
              <a:rPr lang="cs-CZ" dirty="0" err="1"/>
              <a:t>between</a:t>
            </a:r>
            <a:r>
              <a:rPr lang="cs-CZ" dirty="0"/>
              <a:t> </a:t>
            </a:r>
            <a:r>
              <a:rPr lang="cs-CZ" dirty="0" err="1"/>
              <a:t>institutions</a:t>
            </a:r>
            <a:r>
              <a:rPr lang="cs-CZ" dirty="0"/>
              <a:t> and </a:t>
            </a:r>
            <a:r>
              <a:rPr lang="cs-CZ" dirty="0" err="1"/>
              <a:t>countries</a:t>
            </a:r>
            <a:r>
              <a:rPr lang="cs-CZ" dirty="0"/>
              <a:t>. But </a:t>
            </a:r>
            <a:r>
              <a:rPr lang="cs-CZ" dirty="0" err="1"/>
              <a:t>what</a:t>
            </a:r>
            <a:r>
              <a:rPr lang="cs-CZ" dirty="0"/>
              <a:t> </a:t>
            </a:r>
            <a:r>
              <a:rPr lang="cs-CZ" dirty="0" err="1"/>
              <a:t>is</a:t>
            </a:r>
            <a:r>
              <a:rPr lang="cs-CZ" dirty="0"/>
              <a:t> </a:t>
            </a:r>
            <a:r>
              <a:rPr lang="cs-CZ" dirty="0" err="1"/>
              <a:t>important</a:t>
            </a:r>
            <a:r>
              <a:rPr lang="cs-CZ" dirty="0"/>
              <a:t> </a:t>
            </a:r>
            <a:r>
              <a:rPr lang="cs-CZ" dirty="0" err="1"/>
              <a:t>about</a:t>
            </a:r>
            <a:r>
              <a:rPr lang="cs-CZ" dirty="0"/>
              <a:t> </a:t>
            </a:r>
            <a:r>
              <a:rPr lang="cs-CZ" dirty="0" err="1"/>
              <a:t>storage</a:t>
            </a:r>
            <a:r>
              <a:rPr lang="cs-CZ" dirty="0"/>
              <a:t> </a:t>
            </a:r>
            <a:r>
              <a:rPr lang="cs-CZ" dirty="0" err="1"/>
              <a:t>from</a:t>
            </a:r>
            <a:r>
              <a:rPr lang="cs-CZ" dirty="0"/>
              <a:t> </a:t>
            </a:r>
            <a:r>
              <a:rPr lang="cs-CZ" dirty="0" err="1"/>
              <a:t>conservators</a:t>
            </a:r>
            <a:r>
              <a:rPr lang="cs-CZ" dirty="0"/>
              <a:t> point </a:t>
            </a:r>
            <a:r>
              <a:rPr lang="cs-CZ" dirty="0" err="1"/>
              <a:t>of</a:t>
            </a:r>
            <a:r>
              <a:rPr lang="cs-CZ" dirty="0"/>
              <a:t> </a:t>
            </a:r>
            <a:r>
              <a:rPr lang="cs-CZ" dirty="0" err="1"/>
              <a:t>view</a:t>
            </a:r>
            <a:r>
              <a:rPr lang="cs-CZ" dirty="0"/>
              <a:t>, are </a:t>
            </a:r>
            <a:r>
              <a:rPr lang="cs-CZ" dirty="0" err="1"/>
              <a:t>posibilities</a:t>
            </a:r>
            <a:r>
              <a:rPr lang="cs-CZ" dirty="0"/>
              <a:t> </a:t>
            </a:r>
            <a:r>
              <a:rPr lang="cs-CZ" dirty="0" err="1"/>
              <a:t>of</a:t>
            </a:r>
            <a:r>
              <a:rPr lang="cs-CZ" dirty="0"/>
              <a:t> </a:t>
            </a:r>
            <a:r>
              <a:rPr lang="cs-CZ" dirty="0" err="1"/>
              <a:t>digital</a:t>
            </a:r>
            <a:r>
              <a:rPr lang="cs-CZ" dirty="0"/>
              <a:t> </a:t>
            </a:r>
            <a:r>
              <a:rPr lang="cs-CZ" dirty="0" err="1"/>
              <a:t>access</a:t>
            </a:r>
            <a:r>
              <a:rPr lang="cs-CZ" dirty="0"/>
              <a:t>. </a:t>
            </a:r>
            <a:r>
              <a:rPr lang="cs-CZ" dirty="0" err="1"/>
              <a:t>Somew</a:t>
            </a:r>
            <a:r>
              <a:rPr lang="cs-CZ" dirty="0"/>
              <a:t> </a:t>
            </a:r>
            <a:r>
              <a:rPr lang="cs-CZ" dirty="0" err="1"/>
              <a:t>Archivals</a:t>
            </a:r>
            <a:r>
              <a:rPr lang="cs-CZ" dirty="0"/>
              <a:t> are </a:t>
            </a:r>
            <a:r>
              <a:rPr lang="cs-CZ" dirty="0" err="1"/>
              <a:t>quite</a:t>
            </a:r>
            <a:r>
              <a:rPr lang="cs-CZ" dirty="0"/>
              <a:t> </a:t>
            </a:r>
            <a:r>
              <a:rPr lang="cs-CZ" dirty="0" err="1"/>
              <a:t>large</a:t>
            </a:r>
            <a:r>
              <a:rPr lang="cs-CZ" dirty="0"/>
              <a:t> and </a:t>
            </a:r>
            <a:r>
              <a:rPr lang="cs-CZ" dirty="0" err="1"/>
              <a:t>moving</a:t>
            </a:r>
            <a:r>
              <a:rPr lang="cs-CZ" dirty="0"/>
              <a:t> </a:t>
            </a:r>
            <a:r>
              <a:rPr lang="cs-CZ" dirty="0" err="1"/>
              <a:t>htem</a:t>
            </a:r>
            <a:r>
              <a:rPr lang="cs-CZ" dirty="0"/>
              <a:t> </a:t>
            </a:r>
            <a:r>
              <a:rPr lang="cs-CZ" dirty="0" err="1"/>
              <a:t>around</a:t>
            </a:r>
            <a:r>
              <a:rPr lang="cs-CZ" dirty="0"/>
              <a:t> </a:t>
            </a:r>
            <a:r>
              <a:rPr lang="cs-CZ" dirty="0" err="1"/>
              <a:t>can</a:t>
            </a:r>
            <a:r>
              <a:rPr lang="cs-CZ" dirty="0"/>
              <a:t> </a:t>
            </a:r>
            <a:r>
              <a:rPr lang="cs-CZ" dirty="0" err="1"/>
              <a:t>be</a:t>
            </a:r>
            <a:r>
              <a:rPr lang="cs-CZ" dirty="0"/>
              <a:t> </a:t>
            </a:r>
            <a:r>
              <a:rPr lang="cs-CZ" dirty="0" err="1"/>
              <a:t>problematic</a:t>
            </a:r>
            <a:r>
              <a:rPr lang="cs-CZ" dirty="0"/>
              <a:t>.</a:t>
            </a:r>
          </a:p>
        </p:txBody>
      </p:sp>
      <p:sp>
        <p:nvSpPr>
          <p:cNvPr id="4" name="Zástupný symbol pro číslo snímku 3"/>
          <p:cNvSpPr>
            <a:spLocks noGrp="1"/>
          </p:cNvSpPr>
          <p:nvPr>
            <p:ph type="sldNum" sz="quarter" idx="5"/>
          </p:nvPr>
        </p:nvSpPr>
        <p:spPr/>
        <p:txBody>
          <a:bodyPr/>
          <a:lstStyle/>
          <a:p>
            <a:fld id="{978FC80A-CFCC-4B37-A4AD-75103B96A05E}" type="slidenum">
              <a:rPr lang="cs-CZ" smtClean="0"/>
              <a:t>13</a:t>
            </a:fld>
            <a:endParaRPr lang="cs-CZ"/>
          </a:p>
        </p:txBody>
      </p:sp>
    </p:spTree>
    <p:extLst>
      <p:ext uri="{BB962C8B-B14F-4D97-AF65-F5344CB8AC3E}">
        <p14:creationId xmlns:p14="http://schemas.microsoft.com/office/powerpoint/2010/main" val="1441962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D49A2-F860-4595-F42E-AC8DE352869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D2BEB4E-3E26-646D-F538-6A3285DE771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F8DFEB2-4B98-EDCB-0736-B316F482DDDD}"/>
              </a:ext>
            </a:extLst>
          </p:cNvPr>
          <p:cNvSpPr>
            <a:spLocks noGrp="1"/>
          </p:cNvSpPr>
          <p:nvPr>
            <p:ph type="body" idx="1"/>
          </p:nvPr>
        </p:nvSpPr>
        <p:spPr/>
        <p:txBody>
          <a:bodyPr/>
          <a:lstStyle/>
          <a:p>
            <a:r>
              <a:rPr lang="cs-CZ" dirty="0" err="1"/>
              <a:t>For</a:t>
            </a:r>
            <a:r>
              <a:rPr lang="cs-CZ" dirty="0"/>
              <a:t> </a:t>
            </a:r>
            <a:r>
              <a:rPr lang="cs-CZ" dirty="0" err="1"/>
              <a:t>example</a:t>
            </a:r>
            <a:r>
              <a:rPr lang="cs-CZ" dirty="0"/>
              <a:t> in Czech </a:t>
            </a:r>
            <a:r>
              <a:rPr lang="cs-CZ" dirty="0" err="1"/>
              <a:t>archives</a:t>
            </a:r>
            <a:r>
              <a:rPr lang="cs-CZ" dirty="0"/>
              <a:t>, </a:t>
            </a:r>
            <a:r>
              <a:rPr lang="cs-CZ" dirty="0" err="1"/>
              <a:t>when</a:t>
            </a:r>
            <a:r>
              <a:rPr lang="cs-CZ" dirty="0"/>
              <a:t> </a:t>
            </a:r>
            <a:r>
              <a:rPr lang="cs-CZ" dirty="0" err="1"/>
              <a:t>there</a:t>
            </a:r>
            <a:r>
              <a:rPr lang="cs-CZ" dirty="0"/>
              <a:t> </a:t>
            </a:r>
            <a:r>
              <a:rPr lang="cs-CZ" dirty="0" err="1"/>
              <a:t>is</a:t>
            </a:r>
            <a:r>
              <a:rPr lang="cs-CZ" dirty="0"/>
              <a:t> </a:t>
            </a:r>
            <a:r>
              <a:rPr lang="cs-CZ" dirty="0" err="1"/>
              <a:t>digital</a:t>
            </a:r>
            <a:r>
              <a:rPr lang="cs-CZ" dirty="0"/>
              <a:t> copy, </a:t>
            </a:r>
            <a:r>
              <a:rPr lang="cs-CZ" dirty="0" err="1"/>
              <a:t>it</a:t>
            </a:r>
            <a:r>
              <a:rPr lang="cs-CZ" dirty="0"/>
              <a:t> </a:t>
            </a:r>
            <a:r>
              <a:rPr lang="cs-CZ" dirty="0" err="1"/>
              <a:t>should</a:t>
            </a:r>
            <a:r>
              <a:rPr lang="cs-CZ" dirty="0"/>
              <a:t> </a:t>
            </a:r>
            <a:r>
              <a:rPr lang="cs-CZ" dirty="0" err="1"/>
              <a:t>be</a:t>
            </a:r>
            <a:r>
              <a:rPr lang="cs-CZ" dirty="0"/>
              <a:t> </a:t>
            </a:r>
            <a:r>
              <a:rPr lang="cs-CZ" dirty="0" err="1"/>
              <a:t>provided</a:t>
            </a:r>
            <a:r>
              <a:rPr lang="cs-CZ" dirty="0"/>
              <a:t> to </a:t>
            </a:r>
            <a:r>
              <a:rPr lang="cs-CZ" dirty="0" err="1"/>
              <a:t>You</a:t>
            </a:r>
            <a:r>
              <a:rPr lang="cs-CZ" dirty="0"/>
              <a:t> as a </a:t>
            </a:r>
            <a:r>
              <a:rPr lang="cs-CZ" dirty="0" err="1"/>
              <a:t>researcher</a:t>
            </a:r>
            <a:r>
              <a:rPr lang="cs-CZ" dirty="0"/>
              <a:t> as </a:t>
            </a:r>
            <a:r>
              <a:rPr lang="cs-CZ" dirty="0" err="1"/>
              <a:t>first</a:t>
            </a:r>
            <a:r>
              <a:rPr lang="cs-CZ" dirty="0"/>
              <a:t> </a:t>
            </a:r>
            <a:r>
              <a:rPr lang="cs-CZ" dirty="0" err="1"/>
              <a:t>option</a:t>
            </a:r>
            <a:r>
              <a:rPr lang="cs-CZ" dirty="0"/>
              <a:t>. </a:t>
            </a:r>
            <a:r>
              <a:rPr lang="cs-CZ" dirty="0" err="1"/>
              <a:t>Only</a:t>
            </a:r>
            <a:r>
              <a:rPr lang="cs-CZ" dirty="0"/>
              <a:t> </a:t>
            </a:r>
            <a:r>
              <a:rPr lang="cs-CZ" dirty="0" err="1"/>
              <a:t>if</a:t>
            </a:r>
            <a:r>
              <a:rPr lang="cs-CZ" dirty="0"/>
              <a:t> </a:t>
            </a:r>
            <a:r>
              <a:rPr lang="cs-CZ" dirty="0" err="1"/>
              <a:t>You</a:t>
            </a:r>
            <a:r>
              <a:rPr lang="cs-CZ" dirty="0"/>
              <a:t> </a:t>
            </a:r>
            <a:r>
              <a:rPr lang="cs-CZ" dirty="0" err="1"/>
              <a:t>prove</a:t>
            </a:r>
            <a:r>
              <a:rPr lang="cs-CZ" dirty="0"/>
              <a:t>, </a:t>
            </a:r>
            <a:r>
              <a:rPr lang="cs-CZ" dirty="0" err="1"/>
              <a:t>that</a:t>
            </a:r>
            <a:r>
              <a:rPr lang="cs-CZ" dirty="0"/>
              <a:t> </a:t>
            </a:r>
            <a:r>
              <a:rPr lang="cs-CZ" dirty="0" err="1"/>
              <a:t>for</a:t>
            </a:r>
            <a:r>
              <a:rPr lang="cs-CZ" dirty="0"/>
              <a:t> </a:t>
            </a:r>
            <a:r>
              <a:rPr lang="cs-CZ" dirty="0" err="1"/>
              <a:t>your</a:t>
            </a:r>
            <a:r>
              <a:rPr lang="cs-CZ" dirty="0"/>
              <a:t> </a:t>
            </a:r>
            <a:r>
              <a:rPr lang="cs-CZ" dirty="0" err="1"/>
              <a:t>interest</a:t>
            </a:r>
            <a:r>
              <a:rPr lang="cs-CZ" dirty="0"/>
              <a:t>, </a:t>
            </a:r>
            <a:r>
              <a:rPr lang="cs-CZ" dirty="0" err="1"/>
              <a:t>physical</a:t>
            </a:r>
            <a:r>
              <a:rPr lang="cs-CZ" dirty="0"/>
              <a:t> study </a:t>
            </a:r>
            <a:r>
              <a:rPr lang="cs-CZ" dirty="0" err="1"/>
              <a:t>is</a:t>
            </a:r>
            <a:r>
              <a:rPr lang="cs-CZ" dirty="0"/>
              <a:t> </a:t>
            </a:r>
            <a:r>
              <a:rPr lang="cs-CZ" dirty="0" err="1"/>
              <a:t>necessary</a:t>
            </a:r>
            <a:r>
              <a:rPr lang="cs-CZ" dirty="0"/>
              <a:t>, </a:t>
            </a:r>
            <a:r>
              <a:rPr lang="cs-CZ" dirty="0" err="1"/>
              <a:t>You</a:t>
            </a:r>
            <a:r>
              <a:rPr lang="cs-CZ" dirty="0"/>
              <a:t> </a:t>
            </a:r>
            <a:r>
              <a:rPr lang="cs-CZ" dirty="0" err="1"/>
              <a:t>can</a:t>
            </a:r>
            <a:r>
              <a:rPr lang="cs-CZ" dirty="0"/>
              <a:t> </a:t>
            </a:r>
            <a:r>
              <a:rPr lang="cs-CZ" dirty="0" err="1"/>
              <a:t>see</a:t>
            </a:r>
            <a:r>
              <a:rPr lang="cs-CZ" dirty="0"/>
              <a:t> </a:t>
            </a:r>
            <a:r>
              <a:rPr lang="cs-CZ" dirty="0" err="1"/>
              <a:t>it</a:t>
            </a:r>
            <a:r>
              <a:rPr lang="cs-CZ" dirty="0"/>
              <a:t>. It </a:t>
            </a:r>
            <a:r>
              <a:rPr lang="cs-CZ" dirty="0" err="1"/>
              <a:t>may</a:t>
            </a:r>
            <a:r>
              <a:rPr lang="cs-CZ" dirty="0"/>
              <a:t> </a:t>
            </a:r>
            <a:r>
              <a:rPr lang="cs-CZ" dirty="0" err="1"/>
              <a:t>sound</a:t>
            </a:r>
            <a:r>
              <a:rPr lang="cs-CZ" dirty="0"/>
              <a:t> </a:t>
            </a:r>
            <a:r>
              <a:rPr lang="cs-CZ" dirty="0" err="1"/>
              <a:t>harsh</a:t>
            </a:r>
            <a:r>
              <a:rPr lang="cs-CZ" dirty="0"/>
              <a:t>, but </a:t>
            </a:r>
            <a:r>
              <a:rPr lang="cs-CZ" dirty="0" err="1"/>
              <a:t>it</a:t>
            </a:r>
            <a:r>
              <a:rPr lang="cs-CZ" dirty="0"/>
              <a:t> </a:t>
            </a:r>
            <a:r>
              <a:rPr lang="cs-CZ" dirty="0" err="1"/>
              <a:t>helps</a:t>
            </a:r>
            <a:r>
              <a:rPr lang="cs-CZ" dirty="0"/>
              <a:t> </a:t>
            </a:r>
            <a:r>
              <a:rPr lang="cs-CZ" dirty="0" err="1"/>
              <a:t>us</a:t>
            </a:r>
            <a:r>
              <a:rPr lang="cs-CZ" dirty="0"/>
              <a:t> </a:t>
            </a:r>
            <a:r>
              <a:rPr lang="cs-CZ" dirty="0" err="1"/>
              <a:t>protect</a:t>
            </a:r>
            <a:r>
              <a:rPr lang="cs-CZ" dirty="0"/>
              <a:t> </a:t>
            </a:r>
            <a:r>
              <a:rPr lang="cs-CZ" dirty="0" err="1"/>
              <a:t>originals</a:t>
            </a:r>
            <a:r>
              <a:rPr lang="cs-CZ" dirty="0"/>
              <a:t> </a:t>
            </a:r>
            <a:r>
              <a:rPr lang="cs-CZ" dirty="0" err="1"/>
              <a:t>for</a:t>
            </a:r>
            <a:r>
              <a:rPr lang="cs-CZ" dirty="0"/>
              <a:t> </a:t>
            </a:r>
            <a:r>
              <a:rPr lang="cs-CZ" dirty="0" err="1"/>
              <a:t>the</a:t>
            </a:r>
            <a:r>
              <a:rPr lang="cs-CZ" dirty="0"/>
              <a:t> </a:t>
            </a:r>
            <a:r>
              <a:rPr lang="cs-CZ" dirty="0" err="1"/>
              <a:t>future</a:t>
            </a:r>
            <a:r>
              <a:rPr lang="cs-CZ" dirty="0"/>
              <a:t>. On </a:t>
            </a:r>
            <a:r>
              <a:rPr lang="cs-CZ" dirty="0" err="1"/>
              <a:t>the</a:t>
            </a:r>
            <a:r>
              <a:rPr lang="cs-CZ" dirty="0"/>
              <a:t> </a:t>
            </a:r>
            <a:r>
              <a:rPr lang="cs-CZ" dirty="0" err="1"/>
              <a:t>other</a:t>
            </a:r>
            <a:r>
              <a:rPr lang="cs-CZ" dirty="0"/>
              <a:t> hand, </a:t>
            </a:r>
            <a:r>
              <a:rPr lang="cs-CZ" dirty="0" err="1"/>
              <a:t>collections</a:t>
            </a:r>
            <a:r>
              <a:rPr lang="cs-CZ" dirty="0"/>
              <a:t> </a:t>
            </a:r>
            <a:r>
              <a:rPr lang="cs-CZ" dirty="0" err="1"/>
              <a:t>can</a:t>
            </a:r>
            <a:r>
              <a:rPr lang="cs-CZ" dirty="0"/>
              <a:t> </a:t>
            </a:r>
            <a:r>
              <a:rPr lang="cs-CZ" dirty="0" err="1"/>
              <a:t>be</a:t>
            </a:r>
            <a:r>
              <a:rPr lang="cs-CZ" dirty="0"/>
              <a:t> in </a:t>
            </a:r>
            <a:r>
              <a:rPr lang="cs-CZ" dirty="0" err="1"/>
              <a:t>some</a:t>
            </a:r>
            <a:r>
              <a:rPr lang="cs-CZ" dirty="0"/>
              <a:t> </a:t>
            </a:r>
            <a:r>
              <a:rPr lang="cs-CZ" dirty="0" err="1"/>
              <a:t>cases</a:t>
            </a:r>
            <a:r>
              <a:rPr lang="cs-CZ" dirty="0"/>
              <a:t> </a:t>
            </a:r>
            <a:r>
              <a:rPr lang="cs-CZ" dirty="0" err="1"/>
              <a:t>accesed</a:t>
            </a:r>
            <a:r>
              <a:rPr lang="cs-CZ" dirty="0"/>
              <a:t> </a:t>
            </a:r>
            <a:r>
              <a:rPr lang="cs-CZ" dirty="0" err="1"/>
              <a:t>remotely</a:t>
            </a:r>
            <a:r>
              <a:rPr lang="cs-CZ" dirty="0"/>
              <a:t>, </a:t>
            </a:r>
            <a:r>
              <a:rPr lang="cs-CZ" dirty="0" err="1"/>
              <a:t>from</a:t>
            </a:r>
            <a:r>
              <a:rPr lang="cs-CZ" dirty="0"/>
              <a:t> </a:t>
            </a:r>
            <a:r>
              <a:rPr lang="cs-CZ" dirty="0" err="1"/>
              <a:t>home</a:t>
            </a:r>
            <a:r>
              <a:rPr lang="cs-CZ" dirty="0"/>
              <a:t>, </a:t>
            </a:r>
            <a:r>
              <a:rPr lang="cs-CZ" dirty="0" err="1"/>
              <a:t>for</a:t>
            </a:r>
            <a:r>
              <a:rPr lang="cs-CZ" dirty="0"/>
              <a:t> </a:t>
            </a:r>
            <a:r>
              <a:rPr lang="cs-CZ" dirty="0" err="1"/>
              <a:t>example</a:t>
            </a:r>
            <a:r>
              <a:rPr lang="cs-CZ" dirty="0"/>
              <a:t>. </a:t>
            </a:r>
            <a:r>
              <a:rPr lang="cs-CZ" dirty="0" err="1"/>
              <a:t>Especially</a:t>
            </a:r>
            <a:r>
              <a:rPr lang="cs-CZ" dirty="0"/>
              <a:t> </a:t>
            </a:r>
            <a:r>
              <a:rPr lang="cs-CZ" dirty="0" err="1"/>
              <a:t>with</a:t>
            </a:r>
            <a:r>
              <a:rPr lang="cs-CZ" dirty="0"/>
              <a:t> </a:t>
            </a:r>
            <a:r>
              <a:rPr lang="cs-CZ" dirty="0" err="1"/>
              <a:t>large</a:t>
            </a:r>
            <a:r>
              <a:rPr lang="cs-CZ" dirty="0"/>
              <a:t> </a:t>
            </a:r>
            <a:r>
              <a:rPr lang="cs-CZ" dirty="0" err="1"/>
              <a:t>format</a:t>
            </a:r>
            <a:r>
              <a:rPr lang="cs-CZ" dirty="0"/>
              <a:t> </a:t>
            </a:r>
            <a:r>
              <a:rPr lang="cs-CZ" dirty="0" err="1"/>
              <a:t>documents</a:t>
            </a:r>
            <a:r>
              <a:rPr lang="cs-CZ" dirty="0"/>
              <a:t>, </a:t>
            </a:r>
            <a:r>
              <a:rPr lang="cs-CZ" dirty="0" err="1"/>
              <a:t>this</a:t>
            </a:r>
            <a:r>
              <a:rPr lang="cs-CZ" dirty="0"/>
              <a:t> </a:t>
            </a:r>
            <a:r>
              <a:rPr lang="cs-CZ" dirty="0" err="1"/>
              <a:t>is</a:t>
            </a:r>
            <a:r>
              <a:rPr lang="cs-CZ" dirty="0"/>
              <a:t> </a:t>
            </a:r>
            <a:r>
              <a:rPr lang="cs-CZ" dirty="0" err="1"/>
              <a:t>especially</a:t>
            </a:r>
            <a:r>
              <a:rPr lang="cs-CZ" dirty="0"/>
              <a:t> </a:t>
            </a:r>
            <a:r>
              <a:rPr lang="cs-CZ" dirty="0" err="1"/>
              <a:t>covenient</a:t>
            </a:r>
            <a:r>
              <a:rPr lang="cs-CZ" dirty="0"/>
              <a:t>. </a:t>
            </a:r>
            <a:r>
              <a:rPr lang="cs-CZ" dirty="0" err="1"/>
              <a:t>For</a:t>
            </a:r>
            <a:r>
              <a:rPr lang="cs-CZ" dirty="0"/>
              <a:t> such </a:t>
            </a:r>
            <a:r>
              <a:rPr lang="cs-CZ" dirty="0" err="1"/>
              <a:t>application</a:t>
            </a:r>
            <a:r>
              <a:rPr lang="cs-CZ" dirty="0"/>
              <a:t>, online </a:t>
            </a:r>
            <a:r>
              <a:rPr lang="cs-CZ" dirty="0" err="1"/>
              <a:t>solution</a:t>
            </a:r>
            <a:r>
              <a:rPr lang="cs-CZ" dirty="0"/>
              <a:t> </a:t>
            </a:r>
            <a:r>
              <a:rPr lang="cs-CZ" dirty="0" err="1"/>
              <a:t>is</a:t>
            </a:r>
            <a:r>
              <a:rPr lang="cs-CZ" dirty="0"/>
              <a:t> </a:t>
            </a:r>
            <a:r>
              <a:rPr lang="cs-CZ" dirty="0" err="1"/>
              <a:t>great</a:t>
            </a:r>
            <a:r>
              <a:rPr lang="cs-CZ" dirty="0"/>
              <a:t>, as </a:t>
            </a:r>
            <a:r>
              <a:rPr lang="cs-CZ" dirty="0" err="1"/>
              <a:t>researcher</a:t>
            </a:r>
            <a:r>
              <a:rPr lang="cs-CZ" dirty="0"/>
              <a:t> </a:t>
            </a:r>
            <a:r>
              <a:rPr lang="cs-CZ" dirty="0" err="1"/>
              <a:t>can</a:t>
            </a:r>
            <a:r>
              <a:rPr lang="cs-CZ" dirty="0"/>
              <a:t> </a:t>
            </a:r>
            <a:r>
              <a:rPr lang="cs-CZ" dirty="0" err="1"/>
              <a:t>see</a:t>
            </a:r>
            <a:r>
              <a:rPr lang="cs-CZ" dirty="0"/>
              <a:t> </a:t>
            </a:r>
            <a:r>
              <a:rPr lang="cs-CZ" dirty="0" err="1"/>
              <a:t>whole</a:t>
            </a:r>
            <a:r>
              <a:rPr lang="cs-CZ" dirty="0"/>
              <a:t> </a:t>
            </a:r>
            <a:r>
              <a:rPr lang="cs-CZ" dirty="0" err="1"/>
              <a:t>document</a:t>
            </a:r>
            <a:r>
              <a:rPr lang="cs-CZ" dirty="0"/>
              <a:t> </a:t>
            </a:r>
            <a:r>
              <a:rPr lang="cs-CZ" dirty="0" err="1"/>
              <a:t>for</a:t>
            </a:r>
            <a:r>
              <a:rPr lang="cs-CZ" dirty="0"/>
              <a:t> </a:t>
            </a:r>
            <a:r>
              <a:rPr lang="cs-CZ" dirty="0" err="1"/>
              <a:t>context</a:t>
            </a:r>
            <a:r>
              <a:rPr lang="cs-CZ" dirty="0"/>
              <a:t>, but </a:t>
            </a:r>
            <a:r>
              <a:rPr lang="cs-CZ" dirty="0" err="1"/>
              <a:t>also</a:t>
            </a:r>
            <a:r>
              <a:rPr lang="cs-CZ" dirty="0"/>
              <a:t> </a:t>
            </a:r>
            <a:r>
              <a:rPr lang="cs-CZ" dirty="0" err="1"/>
              <a:t>smaller</a:t>
            </a:r>
            <a:r>
              <a:rPr lang="cs-CZ" dirty="0"/>
              <a:t> </a:t>
            </a:r>
            <a:r>
              <a:rPr lang="cs-CZ" dirty="0" err="1"/>
              <a:t>portions</a:t>
            </a:r>
            <a:r>
              <a:rPr lang="cs-CZ" dirty="0"/>
              <a:t> </a:t>
            </a:r>
            <a:r>
              <a:rPr lang="cs-CZ" dirty="0" err="1"/>
              <a:t>for</a:t>
            </a:r>
            <a:r>
              <a:rPr lang="cs-CZ" dirty="0"/>
              <a:t> study.</a:t>
            </a:r>
          </a:p>
          <a:p>
            <a:r>
              <a:rPr lang="cs-CZ" dirty="0" err="1"/>
              <a:t>What</a:t>
            </a:r>
            <a:r>
              <a:rPr lang="cs-CZ" dirty="0"/>
              <a:t> </a:t>
            </a:r>
            <a:r>
              <a:rPr lang="cs-CZ" dirty="0" err="1"/>
              <a:t>is</a:t>
            </a:r>
            <a:r>
              <a:rPr lang="cs-CZ" dirty="0"/>
              <a:t> </a:t>
            </a:r>
            <a:r>
              <a:rPr lang="cs-CZ" dirty="0" err="1"/>
              <a:t>different</a:t>
            </a:r>
            <a:r>
              <a:rPr lang="cs-CZ" dirty="0"/>
              <a:t> </a:t>
            </a:r>
            <a:r>
              <a:rPr lang="cs-CZ" dirty="0" err="1"/>
              <a:t>is</a:t>
            </a:r>
            <a:r>
              <a:rPr lang="cs-CZ" dirty="0"/>
              <a:t> </a:t>
            </a:r>
            <a:r>
              <a:rPr lang="cs-CZ" dirty="0" err="1"/>
              <a:t>our</a:t>
            </a:r>
            <a:r>
              <a:rPr lang="cs-CZ" dirty="0"/>
              <a:t> </a:t>
            </a:r>
            <a:r>
              <a:rPr lang="cs-CZ" dirty="0" err="1"/>
              <a:t>effort</a:t>
            </a:r>
            <a:r>
              <a:rPr lang="cs-CZ" dirty="0"/>
              <a:t> to show </a:t>
            </a:r>
            <a:r>
              <a:rPr lang="cs-CZ" dirty="0" err="1"/>
              <a:t>the</a:t>
            </a:r>
            <a:r>
              <a:rPr lang="cs-CZ" dirty="0"/>
              <a:t> </a:t>
            </a:r>
            <a:r>
              <a:rPr lang="cs-CZ" dirty="0" err="1"/>
              <a:t>original</a:t>
            </a:r>
            <a:r>
              <a:rPr lang="cs-CZ" dirty="0"/>
              <a:t> to </a:t>
            </a:r>
            <a:r>
              <a:rPr lang="cs-CZ" dirty="0" err="1"/>
              <a:t>the</a:t>
            </a:r>
            <a:r>
              <a:rPr lang="cs-CZ" dirty="0"/>
              <a:t> public. </a:t>
            </a:r>
            <a:r>
              <a:rPr lang="cs-CZ" dirty="0" err="1"/>
              <a:t>Nevertheless</a:t>
            </a:r>
            <a:r>
              <a:rPr lang="cs-CZ" dirty="0"/>
              <a:t> </a:t>
            </a:r>
            <a:r>
              <a:rPr lang="cs-CZ" dirty="0" err="1"/>
              <a:t>digitized</a:t>
            </a:r>
            <a:r>
              <a:rPr lang="cs-CZ" dirty="0"/>
              <a:t> </a:t>
            </a:r>
            <a:r>
              <a:rPr lang="cs-CZ" dirty="0" err="1"/>
              <a:t>documents</a:t>
            </a:r>
            <a:r>
              <a:rPr lang="cs-CZ" dirty="0"/>
              <a:t> </a:t>
            </a:r>
            <a:r>
              <a:rPr lang="cs-CZ" dirty="0" err="1"/>
              <a:t>can</a:t>
            </a:r>
            <a:r>
              <a:rPr lang="cs-CZ" dirty="0"/>
              <a:t> </a:t>
            </a:r>
            <a:r>
              <a:rPr lang="cs-CZ" dirty="0" err="1"/>
              <a:t>be</a:t>
            </a:r>
            <a:r>
              <a:rPr lang="cs-CZ" dirty="0"/>
              <a:t> </a:t>
            </a:r>
            <a:r>
              <a:rPr lang="cs-CZ" dirty="0" err="1"/>
              <a:t>used</a:t>
            </a:r>
            <a:r>
              <a:rPr lang="cs-CZ" dirty="0"/>
              <a:t> as addendum to </a:t>
            </a:r>
            <a:r>
              <a:rPr lang="cs-CZ" dirty="0" err="1"/>
              <a:t>physical</a:t>
            </a:r>
            <a:r>
              <a:rPr lang="cs-CZ" dirty="0"/>
              <a:t> </a:t>
            </a:r>
            <a:r>
              <a:rPr lang="cs-CZ" dirty="0" err="1"/>
              <a:t>exhibits</a:t>
            </a:r>
            <a:r>
              <a:rPr lang="cs-CZ" dirty="0"/>
              <a:t>.</a:t>
            </a:r>
          </a:p>
        </p:txBody>
      </p:sp>
      <p:sp>
        <p:nvSpPr>
          <p:cNvPr id="4" name="Zástupný symbol pro číslo snímku 3">
            <a:extLst>
              <a:ext uri="{FF2B5EF4-FFF2-40B4-BE49-F238E27FC236}">
                <a16:creationId xmlns:a16="http://schemas.microsoft.com/office/drawing/2014/main" id="{4480181C-C83C-D03D-C09F-BD1E2E9B8BD1}"/>
              </a:ext>
            </a:extLst>
          </p:cNvPr>
          <p:cNvSpPr>
            <a:spLocks noGrp="1"/>
          </p:cNvSpPr>
          <p:nvPr>
            <p:ph type="sldNum" sz="quarter" idx="5"/>
          </p:nvPr>
        </p:nvSpPr>
        <p:spPr/>
        <p:txBody>
          <a:bodyPr/>
          <a:lstStyle/>
          <a:p>
            <a:fld id="{978FC80A-CFCC-4B37-A4AD-75103B96A05E}" type="slidenum">
              <a:rPr lang="cs-CZ" smtClean="0"/>
              <a:t>14</a:t>
            </a:fld>
            <a:endParaRPr lang="cs-CZ"/>
          </a:p>
        </p:txBody>
      </p:sp>
    </p:spTree>
    <p:extLst>
      <p:ext uri="{BB962C8B-B14F-4D97-AF65-F5344CB8AC3E}">
        <p14:creationId xmlns:p14="http://schemas.microsoft.com/office/powerpoint/2010/main" val="608073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And </a:t>
            </a:r>
            <a:r>
              <a:rPr lang="cs-CZ" dirty="0" err="1"/>
              <a:t>digitization</a:t>
            </a:r>
            <a:r>
              <a:rPr lang="cs-CZ" dirty="0"/>
              <a:t> </a:t>
            </a:r>
            <a:r>
              <a:rPr lang="cs-CZ" dirty="0" err="1"/>
              <a:t>also</a:t>
            </a:r>
            <a:r>
              <a:rPr lang="cs-CZ" dirty="0"/>
              <a:t> </a:t>
            </a:r>
            <a:r>
              <a:rPr lang="cs-CZ" dirty="0" err="1"/>
              <a:t>helps</a:t>
            </a:r>
            <a:r>
              <a:rPr lang="cs-CZ" dirty="0"/>
              <a:t> </a:t>
            </a:r>
            <a:r>
              <a:rPr lang="cs-CZ" dirty="0" err="1"/>
              <a:t>us</a:t>
            </a:r>
            <a:r>
              <a:rPr lang="cs-CZ" dirty="0"/>
              <a:t> to make </a:t>
            </a:r>
            <a:r>
              <a:rPr lang="cs-CZ" dirty="0" err="1"/>
              <a:t>copies</a:t>
            </a:r>
            <a:r>
              <a:rPr lang="cs-CZ" dirty="0"/>
              <a:t> and </a:t>
            </a:r>
            <a:r>
              <a:rPr lang="cs-CZ" dirty="0" err="1"/>
              <a:t>facsimiles</a:t>
            </a:r>
            <a:r>
              <a:rPr lang="cs-CZ" dirty="0"/>
              <a:t>. They </a:t>
            </a:r>
            <a:r>
              <a:rPr lang="cs-CZ" dirty="0" err="1"/>
              <a:t>can</a:t>
            </a:r>
            <a:r>
              <a:rPr lang="cs-CZ" dirty="0"/>
              <a:t> </a:t>
            </a:r>
            <a:r>
              <a:rPr lang="cs-CZ" dirty="0" err="1"/>
              <a:t>be</a:t>
            </a:r>
            <a:r>
              <a:rPr lang="cs-CZ" dirty="0"/>
              <a:t> in </a:t>
            </a:r>
            <a:r>
              <a:rPr lang="cs-CZ" dirty="0" err="1"/>
              <a:t>exhibitions</a:t>
            </a:r>
            <a:r>
              <a:rPr lang="cs-CZ" dirty="0"/>
              <a:t> </a:t>
            </a:r>
            <a:r>
              <a:rPr lang="cs-CZ" dirty="0" err="1"/>
              <a:t>for</a:t>
            </a:r>
            <a:r>
              <a:rPr lang="cs-CZ" dirty="0"/>
              <a:t> </a:t>
            </a:r>
            <a:r>
              <a:rPr lang="cs-CZ" dirty="0" err="1"/>
              <a:t>extended</a:t>
            </a:r>
            <a:r>
              <a:rPr lang="cs-CZ" dirty="0"/>
              <a:t> </a:t>
            </a:r>
            <a:r>
              <a:rPr lang="cs-CZ" dirty="0" err="1"/>
              <a:t>periods</a:t>
            </a:r>
            <a:r>
              <a:rPr lang="cs-CZ" dirty="0"/>
              <a:t> </a:t>
            </a:r>
            <a:r>
              <a:rPr lang="cs-CZ" dirty="0" err="1"/>
              <a:t>of</a:t>
            </a:r>
            <a:r>
              <a:rPr lang="cs-CZ" dirty="0"/>
              <a:t> </a:t>
            </a:r>
            <a:r>
              <a:rPr lang="cs-CZ" dirty="0" err="1"/>
              <a:t>time</a:t>
            </a:r>
            <a:r>
              <a:rPr lang="cs-CZ" dirty="0"/>
              <a:t>.</a:t>
            </a:r>
          </a:p>
          <a:p>
            <a:endParaRPr lang="cs-CZ" dirty="0"/>
          </a:p>
        </p:txBody>
      </p:sp>
      <p:sp>
        <p:nvSpPr>
          <p:cNvPr id="4" name="Zástupný symbol pro číslo snímku 3"/>
          <p:cNvSpPr>
            <a:spLocks noGrp="1"/>
          </p:cNvSpPr>
          <p:nvPr>
            <p:ph type="sldNum" sz="quarter" idx="5"/>
          </p:nvPr>
        </p:nvSpPr>
        <p:spPr/>
        <p:txBody>
          <a:bodyPr/>
          <a:lstStyle/>
          <a:p>
            <a:fld id="{978FC80A-CFCC-4B37-A4AD-75103B96A05E}" type="slidenum">
              <a:rPr lang="cs-CZ" smtClean="0"/>
              <a:t>15</a:t>
            </a:fld>
            <a:endParaRPr lang="cs-CZ"/>
          </a:p>
        </p:txBody>
      </p:sp>
    </p:spTree>
    <p:extLst>
      <p:ext uri="{BB962C8B-B14F-4D97-AF65-F5344CB8AC3E}">
        <p14:creationId xmlns:p14="http://schemas.microsoft.com/office/powerpoint/2010/main" val="850685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As in </a:t>
            </a:r>
            <a:r>
              <a:rPr lang="cs-CZ" dirty="0" err="1"/>
              <a:t>this</a:t>
            </a:r>
            <a:r>
              <a:rPr lang="cs-CZ" dirty="0"/>
              <a:t> case.</a:t>
            </a:r>
          </a:p>
        </p:txBody>
      </p:sp>
      <p:sp>
        <p:nvSpPr>
          <p:cNvPr id="4" name="Zástupný symbol pro číslo snímku 3"/>
          <p:cNvSpPr>
            <a:spLocks noGrp="1"/>
          </p:cNvSpPr>
          <p:nvPr>
            <p:ph type="sldNum" sz="quarter" idx="5"/>
          </p:nvPr>
        </p:nvSpPr>
        <p:spPr/>
        <p:txBody>
          <a:bodyPr/>
          <a:lstStyle/>
          <a:p>
            <a:fld id="{978FC80A-CFCC-4B37-A4AD-75103B96A05E}" type="slidenum">
              <a:rPr lang="cs-CZ" smtClean="0"/>
              <a:t>16</a:t>
            </a:fld>
            <a:endParaRPr lang="cs-CZ"/>
          </a:p>
        </p:txBody>
      </p:sp>
    </p:spTree>
    <p:extLst>
      <p:ext uri="{BB962C8B-B14F-4D97-AF65-F5344CB8AC3E}">
        <p14:creationId xmlns:p14="http://schemas.microsoft.com/office/powerpoint/2010/main" val="1712298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Or </a:t>
            </a:r>
            <a:r>
              <a:rPr lang="cs-CZ" dirty="0" err="1"/>
              <a:t>this</a:t>
            </a:r>
            <a:r>
              <a:rPr lang="cs-CZ" dirty="0"/>
              <a:t> </a:t>
            </a:r>
            <a:r>
              <a:rPr lang="cs-CZ" dirty="0" err="1"/>
              <a:t>one</a:t>
            </a:r>
            <a:r>
              <a:rPr lang="cs-CZ" dirty="0"/>
              <a:t>.</a:t>
            </a:r>
          </a:p>
        </p:txBody>
      </p:sp>
      <p:sp>
        <p:nvSpPr>
          <p:cNvPr id="4" name="Zástupný symbol pro číslo snímku 3"/>
          <p:cNvSpPr>
            <a:spLocks noGrp="1"/>
          </p:cNvSpPr>
          <p:nvPr>
            <p:ph type="sldNum" sz="quarter" idx="5"/>
          </p:nvPr>
        </p:nvSpPr>
        <p:spPr/>
        <p:txBody>
          <a:bodyPr/>
          <a:lstStyle/>
          <a:p>
            <a:fld id="{978FC80A-CFCC-4B37-A4AD-75103B96A05E}" type="slidenum">
              <a:rPr lang="cs-CZ" smtClean="0"/>
              <a:t>17</a:t>
            </a:fld>
            <a:endParaRPr lang="cs-CZ"/>
          </a:p>
        </p:txBody>
      </p:sp>
    </p:spTree>
    <p:extLst>
      <p:ext uri="{BB962C8B-B14F-4D97-AF65-F5344CB8AC3E}">
        <p14:creationId xmlns:p14="http://schemas.microsoft.com/office/powerpoint/2010/main" val="4099338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As </a:t>
            </a:r>
            <a:r>
              <a:rPr lang="cs-CZ" dirty="0" err="1"/>
              <a:t>this</a:t>
            </a:r>
            <a:r>
              <a:rPr lang="cs-CZ" dirty="0"/>
              <a:t> </a:t>
            </a:r>
            <a:r>
              <a:rPr lang="cs-CZ" dirty="0" err="1"/>
              <a:t>one</a:t>
            </a:r>
            <a:r>
              <a:rPr lang="cs-CZ" dirty="0"/>
              <a:t> </a:t>
            </a:r>
            <a:r>
              <a:rPr lang="cs-CZ" dirty="0" err="1"/>
              <a:t>is</a:t>
            </a:r>
            <a:r>
              <a:rPr lang="cs-CZ" dirty="0"/>
              <a:t> </a:t>
            </a:r>
            <a:r>
              <a:rPr lang="cs-CZ" dirty="0" err="1"/>
              <a:t>printed</a:t>
            </a:r>
            <a:r>
              <a:rPr lang="cs-CZ" dirty="0"/>
              <a:t> and </a:t>
            </a:r>
            <a:r>
              <a:rPr lang="cs-CZ" dirty="0" err="1"/>
              <a:t>finalized</a:t>
            </a:r>
            <a:r>
              <a:rPr lang="cs-CZ" dirty="0"/>
              <a:t> </a:t>
            </a:r>
            <a:r>
              <a:rPr lang="cs-CZ" dirty="0" err="1"/>
              <a:t>with</a:t>
            </a:r>
            <a:r>
              <a:rPr lang="cs-CZ" dirty="0"/>
              <a:t> </a:t>
            </a:r>
            <a:r>
              <a:rPr lang="cs-CZ" dirty="0" err="1"/>
              <a:t>gulding</a:t>
            </a:r>
            <a:r>
              <a:rPr lang="cs-CZ" dirty="0"/>
              <a:t> and </a:t>
            </a:r>
            <a:r>
              <a:rPr lang="cs-CZ" dirty="0" err="1"/>
              <a:t>bound</a:t>
            </a:r>
            <a:r>
              <a:rPr lang="cs-CZ" dirty="0"/>
              <a:t> </a:t>
            </a:r>
            <a:r>
              <a:rPr lang="cs-CZ" dirty="0" err="1"/>
              <a:t>into</a:t>
            </a:r>
            <a:r>
              <a:rPr lang="cs-CZ" dirty="0"/>
              <a:t> </a:t>
            </a:r>
            <a:r>
              <a:rPr lang="cs-CZ" dirty="0" err="1"/>
              <a:t>book</a:t>
            </a:r>
            <a:r>
              <a:rPr lang="cs-CZ" dirty="0"/>
              <a:t> to </a:t>
            </a:r>
            <a:r>
              <a:rPr lang="cs-CZ" dirty="0" err="1"/>
              <a:t>look</a:t>
            </a:r>
            <a:r>
              <a:rPr lang="cs-CZ" dirty="0"/>
              <a:t> </a:t>
            </a:r>
            <a:r>
              <a:rPr lang="cs-CZ" dirty="0" err="1"/>
              <a:t>alike</a:t>
            </a:r>
            <a:r>
              <a:rPr lang="cs-CZ" dirty="0"/>
              <a:t> </a:t>
            </a:r>
            <a:r>
              <a:rPr lang="cs-CZ" dirty="0" err="1"/>
              <a:t>the</a:t>
            </a:r>
            <a:r>
              <a:rPr lang="cs-CZ" dirty="0"/>
              <a:t> </a:t>
            </a:r>
            <a:r>
              <a:rPr lang="cs-CZ" dirty="0" err="1"/>
              <a:t>original</a:t>
            </a:r>
            <a:r>
              <a:rPr lang="cs-CZ" dirty="0"/>
              <a:t>.</a:t>
            </a:r>
          </a:p>
        </p:txBody>
      </p:sp>
      <p:sp>
        <p:nvSpPr>
          <p:cNvPr id="4" name="Zástupný symbol pro číslo snímku 3"/>
          <p:cNvSpPr>
            <a:spLocks noGrp="1"/>
          </p:cNvSpPr>
          <p:nvPr>
            <p:ph type="sldNum" sz="quarter" idx="5"/>
          </p:nvPr>
        </p:nvSpPr>
        <p:spPr/>
        <p:txBody>
          <a:bodyPr/>
          <a:lstStyle/>
          <a:p>
            <a:fld id="{978FC80A-CFCC-4B37-A4AD-75103B96A05E}" type="slidenum">
              <a:rPr lang="cs-CZ" smtClean="0"/>
              <a:t>18</a:t>
            </a:fld>
            <a:endParaRPr lang="cs-CZ"/>
          </a:p>
        </p:txBody>
      </p:sp>
    </p:spTree>
    <p:extLst>
      <p:ext uri="{BB962C8B-B14F-4D97-AF65-F5344CB8AC3E}">
        <p14:creationId xmlns:p14="http://schemas.microsoft.com/office/powerpoint/2010/main" val="2385493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Last but not least, </a:t>
            </a:r>
            <a:r>
              <a:rPr lang="cs-CZ" dirty="0" err="1"/>
              <a:t>physical</a:t>
            </a:r>
            <a:r>
              <a:rPr lang="cs-CZ" dirty="0"/>
              <a:t> presence </a:t>
            </a:r>
            <a:r>
              <a:rPr lang="cs-CZ" dirty="0" err="1"/>
              <a:t>of</a:t>
            </a:r>
            <a:r>
              <a:rPr lang="cs-CZ" dirty="0"/>
              <a:t> </a:t>
            </a:r>
            <a:r>
              <a:rPr lang="cs-CZ" dirty="0" err="1"/>
              <a:t>an</a:t>
            </a:r>
            <a:r>
              <a:rPr lang="cs-CZ" dirty="0"/>
              <a:t> extra pair </a:t>
            </a:r>
            <a:r>
              <a:rPr lang="cs-CZ" dirty="0" err="1"/>
              <a:t>of</a:t>
            </a:r>
            <a:r>
              <a:rPr lang="cs-CZ" dirty="0"/>
              <a:t> </a:t>
            </a:r>
            <a:r>
              <a:rPr lang="cs-CZ" dirty="0" err="1"/>
              <a:t>hands</a:t>
            </a:r>
            <a:r>
              <a:rPr lang="cs-CZ" dirty="0"/>
              <a:t> </a:t>
            </a:r>
            <a:r>
              <a:rPr lang="cs-CZ" dirty="0" err="1"/>
              <a:t>or</a:t>
            </a:r>
            <a:r>
              <a:rPr lang="cs-CZ" dirty="0"/>
              <a:t> </a:t>
            </a:r>
            <a:r>
              <a:rPr lang="cs-CZ" dirty="0" err="1"/>
              <a:t>even</a:t>
            </a:r>
            <a:r>
              <a:rPr lang="cs-CZ" dirty="0"/>
              <a:t> more </a:t>
            </a:r>
            <a:r>
              <a:rPr lang="cs-CZ" dirty="0" err="1"/>
              <a:t>persons</a:t>
            </a:r>
            <a:r>
              <a:rPr lang="cs-CZ" dirty="0"/>
              <a:t>, </a:t>
            </a:r>
            <a:r>
              <a:rPr lang="cs-CZ" dirty="0" err="1"/>
              <a:t>can</a:t>
            </a:r>
            <a:r>
              <a:rPr lang="cs-CZ" dirty="0"/>
              <a:t> </a:t>
            </a:r>
            <a:r>
              <a:rPr lang="cs-CZ" dirty="0" err="1"/>
              <a:t>be</a:t>
            </a:r>
            <a:r>
              <a:rPr lang="cs-CZ" dirty="0"/>
              <a:t> </a:t>
            </a:r>
            <a:r>
              <a:rPr lang="cs-CZ" dirty="0" err="1"/>
              <a:t>helpful</a:t>
            </a:r>
            <a:r>
              <a:rPr lang="cs-CZ" dirty="0"/>
              <a:t> in many </a:t>
            </a:r>
            <a:r>
              <a:rPr lang="cs-CZ" dirty="0" err="1"/>
              <a:t>ways</a:t>
            </a:r>
            <a:r>
              <a:rPr lang="cs-CZ" dirty="0"/>
              <a:t>. </a:t>
            </a:r>
            <a:r>
              <a:rPr lang="cs-CZ" dirty="0" err="1"/>
              <a:t>Epecially</a:t>
            </a:r>
            <a:r>
              <a:rPr lang="cs-CZ" dirty="0"/>
              <a:t> </a:t>
            </a:r>
            <a:r>
              <a:rPr lang="cs-CZ" dirty="0" err="1"/>
              <a:t>when</a:t>
            </a:r>
            <a:r>
              <a:rPr lang="cs-CZ" dirty="0"/>
              <a:t> </a:t>
            </a:r>
            <a:r>
              <a:rPr lang="cs-CZ" dirty="0" err="1"/>
              <a:t>it</a:t>
            </a:r>
            <a:r>
              <a:rPr lang="cs-CZ" dirty="0"/>
              <a:t> </a:t>
            </a:r>
            <a:r>
              <a:rPr lang="cs-CZ" dirty="0" err="1"/>
              <a:t>is</a:t>
            </a:r>
            <a:r>
              <a:rPr lang="cs-CZ" dirty="0"/>
              <a:t> </a:t>
            </a:r>
            <a:r>
              <a:rPr lang="cs-CZ" dirty="0" err="1"/>
              <a:t>trained</a:t>
            </a:r>
            <a:r>
              <a:rPr lang="cs-CZ" dirty="0"/>
              <a:t> </a:t>
            </a:r>
            <a:r>
              <a:rPr lang="cs-CZ" dirty="0" err="1"/>
              <a:t>professional</a:t>
            </a:r>
            <a:r>
              <a:rPr lang="cs-CZ" dirty="0"/>
              <a:t>, </a:t>
            </a:r>
            <a:r>
              <a:rPr lang="cs-CZ" dirty="0" err="1"/>
              <a:t>who</a:t>
            </a:r>
            <a:r>
              <a:rPr lang="cs-CZ" dirty="0"/>
              <a:t> </a:t>
            </a:r>
            <a:r>
              <a:rPr lang="cs-CZ" dirty="0" err="1"/>
              <a:t>knows</a:t>
            </a:r>
            <a:r>
              <a:rPr lang="cs-CZ" dirty="0"/>
              <a:t> </a:t>
            </a:r>
            <a:r>
              <a:rPr lang="cs-CZ" dirty="0" err="1"/>
              <a:t>the</a:t>
            </a:r>
            <a:r>
              <a:rPr lang="cs-CZ" dirty="0"/>
              <a:t> </a:t>
            </a:r>
            <a:r>
              <a:rPr lang="cs-CZ" dirty="0" err="1"/>
              <a:t>material</a:t>
            </a:r>
            <a:r>
              <a:rPr lang="cs-CZ" dirty="0"/>
              <a:t> in </a:t>
            </a:r>
            <a:r>
              <a:rPr lang="cs-CZ" dirty="0" err="1"/>
              <a:t>general</a:t>
            </a:r>
            <a:r>
              <a:rPr lang="cs-CZ" dirty="0"/>
              <a:t>, </a:t>
            </a:r>
            <a:r>
              <a:rPr lang="cs-CZ" dirty="0" err="1"/>
              <a:t>or</a:t>
            </a:r>
            <a:r>
              <a:rPr lang="cs-CZ" dirty="0"/>
              <a:t> </a:t>
            </a:r>
            <a:r>
              <a:rPr lang="cs-CZ" dirty="0" err="1"/>
              <a:t>even</a:t>
            </a:r>
            <a:r>
              <a:rPr lang="cs-CZ" dirty="0"/>
              <a:t> </a:t>
            </a:r>
            <a:r>
              <a:rPr lang="cs-CZ" dirty="0" err="1"/>
              <a:t>specific</a:t>
            </a:r>
            <a:r>
              <a:rPr lang="cs-CZ" dirty="0"/>
              <a:t> </a:t>
            </a:r>
            <a:r>
              <a:rPr lang="cs-CZ" dirty="0" err="1"/>
              <a:t>object</a:t>
            </a:r>
            <a:r>
              <a:rPr lang="cs-CZ" dirty="0"/>
              <a:t> in </a:t>
            </a:r>
            <a:r>
              <a:rPr lang="cs-CZ" dirty="0" err="1"/>
              <a:t>question</a:t>
            </a:r>
            <a:r>
              <a:rPr lang="cs-CZ" dirty="0"/>
              <a:t>, as </a:t>
            </a:r>
            <a:r>
              <a:rPr lang="cs-CZ" dirty="0" err="1"/>
              <a:t>our</a:t>
            </a:r>
            <a:r>
              <a:rPr lang="cs-CZ" dirty="0"/>
              <a:t> </a:t>
            </a:r>
            <a:r>
              <a:rPr lang="cs-CZ" dirty="0" err="1"/>
              <a:t>anonymous</a:t>
            </a:r>
            <a:r>
              <a:rPr lang="cs-CZ" dirty="0"/>
              <a:t> </a:t>
            </a:r>
            <a:r>
              <a:rPr lang="cs-CZ" dirty="0" err="1"/>
              <a:t>colleagues</a:t>
            </a:r>
            <a:r>
              <a:rPr lang="cs-CZ" dirty="0"/>
              <a:t>.</a:t>
            </a:r>
          </a:p>
          <a:p>
            <a:r>
              <a:rPr lang="cs-CZ" dirty="0" err="1"/>
              <a:t>From</a:t>
            </a:r>
            <a:r>
              <a:rPr lang="cs-CZ" dirty="0"/>
              <a:t> my </a:t>
            </a:r>
            <a:r>
              <a:rPr lang="cs-CZ" dirty="0" err="1"/>
              <a:t>own</a:t>
            </a:r>
            <a:r>
              <a:rPr lang="cs-CZ" dirty="0"/>
              <a:t> </a:t>
            </a:r>
            <a:r>
              <a:rPr lang="cs-CZ" dirty="0" err="1"/>
              <a:t>experience</a:t>
            </a:r>
            <a:r>
              <a:rPr lang="cs-CZ" dirty="0"/>
              <a:t>,  I </a:t>
            </a:r>
            <a:r>
              <a:rPr lang="cs-CZ" dirty="0" err="1"/>
              <a:t>can</a:t>
            </a:r>
            <a:r>
              <a:rPr lang="cs-CZ" dirty="0"/>
              <a:t> </a:t>
            </a:r>
            <a:r>
              <a:rPr lang="cs-CZ" dirty="0" err="1"/>
              <a:t>tell</a:t>
            </a:r>
            <a:r>
              <a:rPr lang="cs-CZ" dirty="0"/>
              <a:t>, </a:t>
            </a:r>
            <a:r>
              <a:rPr lang="cs-CZ" dirty="0" err="1"/>
              <a:t>that</a:t>
            </a:r>
            <a:r>
              <a:rPr lang="cs-CZ" dirty="0"/>
              <a:t> </a:t>
            </a:r>
            <a:r>
              <a:rPr lang="cs-CZ" dirty="0" err="1"/>
              <a:t>if</a:t>
            </a:r>
            <a:r>
              <a:rPr lang="cs-CZ" dirty="0"/>
              <a:t> </a:t>
            </a:r>
            <a:r>
              <a:rPr lang="cs-CZ" dirty="0" err="1"/>
              <a:t>help</a:t>
            </a:r>
            <a:r>
              <a:rPr lang="cs-CZ" dirty="0"/>
              <a:t> </a:t>
            </a:r>
            <a:r>
              <a:rPr lang="cs-CZ" dirty="0" err="1"/>
              <a:t>comes</a:t>
            </a:r>
            <a:r>
              <a:rPr lang="cs-CZ" dirty="0"/>
              <a:t> </a:t>
            </a:r>
            <a:r>
              <a:rPr lang="cs-CZ" dirty="0" err="1"/>
              <a:t>from</a:t>
            </a:r>
            <a:r>
              <a:rPr lang="cs-CZ" dirty="0"/>
              <a:t> </a:t>
            </a:r>
            <a:r>
              <a:rPr lang="cs-CZ" dirty="0" err="1"/>
              <a:t>someone</a:t>
            </a:r>
            <a:r>
              <a:rPr lang="cs-CZ" dirty="0"/>
              <a:t>, </a:t>
            </a:r>
            <a:r>
              <a:rPr lang="cs-CZ" dirty="0" err="1"/>
              <a:t>who</a:t>
            </a:r>
            <a:r>
              <a:rPr lang="cs-CZ" dirty="0"/>
              <a:t> </a:t>
            </a:r>
            <a:r>
              <a:rPr lang="cs-CZ" dirty="0" err="1"/>
              <a:t>knows</a:t>
            </a:r>
            <a:r>
              <a:rPr lang="cs-CZ" dirty="0"/>
              <a:t> </a:t>
            </a:r>
            <a:r>
              <a:rPr lang="cs-CZ" dirty="0" err="1"/>
              <a:t>what</a:t>
            </a:r>
            <a:r>
              <a:rPr lang="cs-CZ" dirty="0"/>
              <a:t> to do, </a:t>
            </a:r>
            <a:r>
              <a:rPr lang="cs-CZ" dirty="0" err="1"/>
              <a:t>it</a:t>
            </a:r>
            <a:r>
              <a:rPr lang="cs-CZ" dirty="0"/>
              <a:t> </a:t>
            </a:r>
            <a:r>
              <a:rPr lang="cs-CZ" dirty="0" err="1"/>
              <a:t>is</a:t>
            </a:r>
            <a:r>
              <a:rPr lang="cs-CZ" dirty="0"/>
              <a:t> </a:t>
            </a:r>
            <a:r>
              <a:rPr lang="cs-CZ" dirty="0" err="1"/>
              <a:t>good</a:t>
            </a:r>
            <a:r>
              <a:rPr lang="cs-CZ" dirty="0"/>
              <a:t>. But </a:t>
            </a:r>
            <a:r>
              <a:rPr lang="cs-CZ" dirty="0" err="1"/>
              <a:t>if</a:t>
            </a:r>
            <a:r>
              <a:rPr lang="cs-CZ" dirty="0"/>
              <a:t> </a:t>
            </a:r>
            <a:r>
              <a:rPr lang="cs-CZ" dirty="0" err="1"/>
              <a:t>someone</a:t>
            </a:r>
            <a:r>
              <a:rPr lang="cs-CZ" dirty="0"/>
              <a:t> </a:t>
            </a:r>
            <a:r>
              <a:rPr lang="cs-CZ" dirty="0" err="1"/>
              <a:t>helps</a:t>
            </a:r>
            <a:r>
              <a:rPr lang="cs-CZ" dirty="0"/>
              <a:t> </a:t>
            </a:r>
            <a:r>
              <a:rPr lang="cs-CZ" dirty="0" err="1"/>
              <a:t>You</a:t>
            </a:r>
            <a:r>
              <a:rPr lang="cs-CZ" dirty="0"/>
              <a:t>, and </a:t>
            </a:r>
            <a:r>
              <a:rPr lang="cs-CZ" dirty="0" err="1"/>
              <a:t>does</a:t>
            </a:r>
            <a:r>
              <a:rPr lang="cs-CZ" dirty="0"/>
              <a:t> </a:t>
            </a:r>
            <a:r>
              <a:rPr lang="cs-CZ" dirty="0" err="1"/>
              <a:t>know</a:t>
            </a:r>
            <a:r>
              <a:rPr lang="cs-CZ" dirty="0"/>
              <a:t> </a:t>
            </a:r>
            <a:r>
              <a:rPr lang="cs-CZ" dirty="0" err="1"/>
              <a:t>what</a:t>
            </a:r>
            <a:r>
              <a:rPr lang="cs-CZ" dirty="0"/>
              <a:t> NOT to do, </a:t>
            </a:r>
            <a:r>
              <a:rPr lang="cs-CZ" dirty="0" err="1"/>
              <a:t>it</a:t>
            </a:r>
            <a:r>
              <a:rPr lang="cs-CZ" dirty="0"/>
              <a:t> </a:t>
            </a:r>
            <a:r>
              <a:rPr lang="cs-CZ" dirty="0" err="1"/>
              <a:t>is</a:t>
            </a:r>
            <a:r>
              <a:rPr lang="cs-CZ" dirty="0"/>
              <a:t> </a:t>
            </a:r>
            <a:r>
              <a:rPr lang="cs-CZ" dirty="0" err="1"/>
              <a:t>even</a:t>
            </a:r>
            <a:r>
              <a:rPr lang="cs-CZ" dirty="0"/>
              <a:t> </a:t>
            </a:r>
            <a:r>
              <a:rPr lang="cs-CZ" dirty="0" err="1"/>
              <a:t>better</a:t>
            </a:r>
            <a:r>
              <a:rPr lang="cs-CZ" dirty="0"/>
              <a:t>.</a:t>
            </a:r>
          </a:p>
          <a:p>
            <a:r>
              <a:rPr lang="cs-CZ" dirty="0"/>
              <a:t>As </a:t>
            </a:r>
            <a:r>
              <a:rPr lang="cs-CZ" dirty="0" err="1"/>
              <a:t>manipulation</a:t>
            </a:r>
            <a:r>
              <a:rPr lang="cs-CZ" dirty="0"/>
              <a:t> </a:t>
            </a:r>
            <a:r>
              <a:rPr lang="cs-CZ" dirty="0" err="1"/>
              <a:t>with</a:t>
            </a:r>
            <a:r>
              <a:rPr lang="cs-CZ" dirty="0"/>
              <a:t> </a:t>
            </a:r>
            <a:r>
              <a:rPr lang="cs-CZ" dirty="0" err="1"/>
              <a:t>large</a:t>
            </a:r>
            <a:r>
              <a:rPr lang="cs-CZ" dirty="0"/>
              <a:t> </a:t>
            </a:r>
            <a:r>
              <a:rPr lang="cs-CZ" dirty="0" err="1"/>
              <a:t>formats</a:t>
            </a:r>
            <a:r>
              <a:rPr lang="cs-CZ" dirty="0"/>
              <a:t> </a:t>
            </a:r>
            <a:r>
              <a:rPr lang="cs-CZ" dirty="0" err="1"/>
              <a:t>can</a:t>
            </a:r>
            <a:r>
              <a:rPr lang="cs-CZ" dirty="0"/>
              <a:t> </a:t>
            </a:r>
            <a:r>
              <a:rPr lang="cs-CZ" dirty="0" err="1"/>
              <a:t>be</a:t>
            </a:r>
            <a:r>
              <a:rPr lang="cs-CZ" dirty="0"/>
              <a:t> </a:t>
            </a:r>
            <a:r>
              <a:rPr lang="cs-CZ" dirty="0" err="1"/>
              <a:t>challenging</a:t>
            </a:r>
            <a:r>
              <a:rPr lang="cs-CZ" dirty="0"/>
              <a:t>, </a:t>
            </a:r>
            <a:r>
              <a:rPr lang="cs-CZ" dirty="0" err="1"/>
              <a:t>here</a:t>
            </a:r>
            <a:r>
              <a:rPr lang="cs-CZ" dirty="0"/>
              <a:t> </a:t>
            </a:r>
            <a:r>
              <a:rPr lang="cs-CZ" dirty="0" err="1"/>
              <a:t>is</a:t>
            </a:r>
            <a:r>
              <a:rPr lang="cs-CZ" dirty="0"/>
              <a:t> </a:t>
            </a:r>
            <a:r>
              <a:rPr lang="cs-CZ" dirty="0" err="1"/>
              <a:t>one</a:t>
            </a:r>
            <a:r>
              <a:rPr lang="cs-CZ" dirty="0"/>
              <a:t> </a:t>
            </a:r>
            <a:r>
              <a:rPr lang="cs-CZ" dirty="0" err="1"/>
              <a:t>example</a:t>
            </a:r>
            <a:r>
              <a:rPr lang="cs-CZ" dirty="0"/>
              <a:t>, </a:t>
            </a:r>
            <a:r>
              <a:rPr lang="cs-CZ" dirty="0" err="1"/>
              <a:t>when</a:t>
            </a:r>
            <a:r>
              <a:rPr lang="cs-CZ" dirty="0"/>
              <a:t> </a:t>
            </a:r>
            <a:r>
              <a:rPr lang="cs-CZ" dirty="0" err="1"/>
              <a:t>we</a:t>
            </a:r>
            <a:r>
              <a:rPr lang="cs-CZ" dirty="0"/>
              <a:t> </a:t>
            </a:r>
            <a:r>
              <a:rPr lang="cs-CZ" dirty="0" err="1"/>
              <a:t>moved</a:t>
            </a:r>
            <a:r>
              <a:rPr lang="cs-CZ" dirty="0"/>
              <a:t> </a:t>
            </a:r>
            <a:r>
              <a:rPr lang="cs-CZ" dirty="0" err="1"/>
              <a:t>one</a:t>
            </a:r>
            <a:r>
              <a:rPr lang="cs-CZ" dirty="0"/>
              <a:t> map </a:t>
            </a:r>
            <a:r>
              <a:rPr lang="cs-CZ" dirty="0" err="1"/>
              <a:t>with</a:t>
            </a:r>
            <a:r>
              <a:rPr lang="cs-CZ" dirty="0"/>
              <a:t> area </a:t>
            </a:r>
            <a:r>
              <a:rPr lang="cs-CZ" dirty="0" err="1"/>
              <a:t>of</a:t>
            </a:r>
            <a:r>
              <a:rPr lang="cs-CZ" dirty="0"/>
              <a:t> </a:t>
            </a:r>
            <a:r>
              <a:rPr lang="cs-CZ" dirty="0" err="1"/>
              <a:t>living</a:t>
            </a:r>
            <a:r>
              <a:rPr lang="cs-CZ" dirty="0"/>
              <a:t> </a:t>
            </a:r>
            <a:r>
              <a:rPr lang="cs-CZ" dirty="0" err="1"/>
              <a:t>room</a:t>
            </a:r>
            <a:r>
              <a:rPr lang="cs-CZ" dirty="0"/>
              <a:t> in </a:t>
            </a:r>
            <a:r>
              <a:rPr lang="cs-CZ" dirty="0" err="1"/>
              <a:t>small</a:t>
            </a:r>
            <a:r>
              <a:rPr lang="cs-CZ" dirty="0"/>
              <a:t> apartment (</a:t>
            </a:r>
            <a:r>
              <a:rPr lang="cs-CZ" dirty="0" err="1"/>
              <a:t>four</a:t>
            </a:r>
            <a:r>
              <a:rPr lang="cs-CZ" dirty="0"/>
              <a:t> by </a:t>
            </a:r>
            <a:r>
              <a:rPr lang="cs-CZ" dirty="0" err="1"/>
              <a:t>six</a:t>
            </a:r>
            <a:r>
              <a:rPr lang="cs-CZ" dirty="0"/>
              <a:t> </a:t>
            </a:r>
            <a:r>
              <a:rPr lang="cs-CZ" dirty="0" err="1"/>
              <a:t>meters</a:t>
            </a:r>
            <a:r>
              <a:rPr lang="cs-CZ" dirty="0"/>
              <a:t>) to </a:t>
            </a:r>
            <a:r>
              <a:rPr lang="cs-CZ" dirty="0" err="1"/>
              <a:t>different</a:t>
            </a:r>
            <a:r>
              <a:rPr lang="cs-CZ" dirty="0"/>
              <a:t> </a:t>
            </a:r>
            <a:r>
              <a:rPr lang="cs-CZ" dirty="0" err="1"/>
              <a:t>premises</a:t>
            </a:r>
            <a:r>
              <a:rPr lang="cs-CZ" dirty="0"/>
              <a:t> </a:t>
            </a:r>
            <a:r>
              <a:rPr lang="cs-CZ" dirty="0" err="1"/>
              <a:t>because</a:t>
            </a:r>
            <a:r>
              <a:rPr lang="cs-CZ" dirty="0"/>
              <a:t> </a:t>
            </a:r>
            <a:r>
              <a:rPr lang="cs-CZ" dirty="0" err="1"/>
              <a:t>of</a:t>
            </a:r>
            <a:r>
              <a:rPr lang="cs-CZ" dirty="0"/>
              <a:t> </a:t>
            </a:r>
            <a:r>
              <a:rPr lang="cs-CZ" dirty="0" err="1"/>
              <a:t>digitization</a:t>
            </a:r>
            <a:r>
              <a:rPr lang="cs-CZ" dirty="0"/>
              <a:t>.</a:t>
            </a:r>
          </a:p>
        </p:txBody>
      </p:sp>
      <p:sp>
        <p:nvSpPr>
          <p:cNvPr id="4" name="Zástupný symbol pro číslo snímku 3"/>
          <p:cNvSpPr>
            <a:spLocks noGrp="1"/>
          </p:cNvSpPr>
          <p:nvPr>
            <p:ph type="sldNum" sz="quarter" idx="5"/>
          </p:nvPr>
        </p:nvSpPr>
        <p:spPr/>
        <p:txBody>
          <a:bodyPr/>
          <a:lstStyle/>
          <a:p>
            <a:fld id="{978FC80A-CFCC-4B37-A4AD-75103B96A05E}" type="slidenum">
              <a:rPr lang="cs-CZ" smtClean="0"/>
              <a:t>19</a:t>
            </a:fld>
            <a:endParaRPr lang="cs-CZ"/>
          </a:p>
        </p:txBody>
      </p:sp>
    </p:spTree>
    <p:extLst>
      <p:ext uri="{BB962C8B-B14F-4D97-AF65-F5344CB8AC3E}">
        <p14:creationId xmlns:p14="http://schemas.microsoft.com/office/powerpoint/2010/main" val="1136661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059B4-E852-FADF-1531-401C83E9D95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CF471C8-738A-741E-0E5D-6232E103B9E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CF5AFB9-A484-69EA-1B7B-1BB98C7D3CF6}"/>
              </a:ext>
            </a:extLst>
          </p:cNvPr>
          <p:cNvSpPr>
            <a:spLocks noGrp="1"/>
          </p:cNvSpPr>
          <p:nvPr>
            <p:ph type="body" idx="1"/>
          </p:nvPr>
        </p:nvSpPr>
        <p:spPr/>
        <p:txBody>
          <a:bodyPr/>
          <a:lstStyle/>
          <a:p>
            <a:r>
              <a:rPr lang="cs-CZ" dirty="0" err="1"/>
              <a:t>Final</a:t>
            </a:r>
            <a:r>
              <a:rPr lang="cs-CZ" dirty="0"/>
              <a:t> </a:t>
            </a:r>
            <a:r>
              <a:rPr lang="cs-CZ" dirty="0" err="1"/>
              <a:t>steps</a:t>
            </a:r>
            <a:r>
              <a:rPr lang="cs-CZ" dirty="0"/>
              <a:t> </a:t>
            </a:r>
            <a:r>
              <a:rPr lang="cs-CZ" dirty="0" err="1"/>
              <a:t>were</a:t>
            </a:r>
            <a:r>
              <a:rPr lang="cs-CZ" dirty="0"/>
              <a:t> </a:t>
            </a:r>
            <a:r>
              <a:rPr lang="cs-CZ" dirty="0" err="1"/>
              <a:t>easy</a:t>
            </a:r>
            <a:r>
              <a:rPr lang="cs-CZ" dirty="0"/>
              <a:t>, but </a:t>
            </a:r>
            <a:r>
              <a:rPr lang="cs-CZ" dirty="0" err="1"/>
              <a:t>we</a:t>
            </a:r>
            <a:r>
              <a:rPr lang="cs-CZ" dirty="0"/>
              <a:t> had to </a:t>
            </a:r>
            <a:r>
              <a:rPr lang="cs-CZ" dirty="0" err="1"/>
              <a:t>move</a:t>
            </a:r>
            <a:r>
              <a:rPr lang="cs-CZ" dirty="0"/>
              <a:t> </a:t>
            </a:r>
            <a:r>
              <a:rPr lang="cs-CZ" dirty="0" err="1"/>
              <a:t>through</a:t>
            </a:r>
            <a:r>
              <a:rPr lang="cs-CZ" dirty="0"/>
              <a:t> </a:t>
            </a:r>
            <a:r>
              <a:rPr lang="cs-CZ" dirty="0" err="1"/>
              <a:t>two</a:t>
            </a:r>
            <a:r>
              <a:rPr lang="cs-CZ" dirty="0"/>
              <a:t> </a:t>
            </a:r>
            <a:r>
              <a:rPr lang="cs-CZ" dirty="0" err="1"/>
              <a:t>floors</a:t>
            </a:r>
            <a:r>
              <a:rPr lang="cs-CZ" dirty="0"/>
              <a:t> and </a:t>
            </a:r>
            <a:r>
              <a:rPr lang="cs-CZ" dirty="0" err="1"/>
              <a:t>ymany</a:t>
            </a:r>
            <a:r>
              <a:rPr lang="cs-CZ" dirty="0"/>
              <a:t> </a:t>
            </a:r>
            <a:r>
              <a:rPr lang="cs-CZ" dirty="0" err="1"/>
              <a:t>doors</a:t>
            </a:r>
            <a:r>
              <a:rPr lang="cs-CZ" dirty="0"/>
              <a:t> on </a:t>
            </a:r>
            <a:r>
              <a:rPr lang="cs-CZ" dirty="0" err="1"/>
              <a:t>the</a:t>
            </a:r>
            <a:r>
              <a:rPr lang="cs-CZ" dirty="0"/>
              <a:t> </a:t>
            </a:r>
            <a:r>
              <a:rPr lang="cs-CZ" dirty="0" err="1"/>
              <a:t>way</a:t>
            </a:r>
            <a:r>
              <a:rPr lang="cs-CZ" dirty="0"/>
              <a:t> out… And </a:t>
            </a:r>
            <a:r>
              <a:rPr lang="cs-CZ" dirty="0" err="1"/>
              <a:t>of</a:t>
            </a:r>
            <a:r>
              <a:rPr lang="cs-CZ" dirty="0"/>
              <a:t> </a:t>
            </a:r>
            <a:r>
              <a:rPr lang="cs-CZ" dirty="0" err="1"/>
              <a:t>course</a:t>
            </a:r>
            <a:r>
              <a:rPr lang="cs-CZ" dirty="0"/>
              <a:t> </a:t>
            </a:r>
            <a:r>
              <a:rPr lang="cs-CZ" dirty="0" err="1"/>
              <a:t>back</a:t>
            </a:r>
            <a:endParaRPr lang="cs-CZ" dirty="0"/>
          </a:p>
        </p:txBody>
      </p:sp>
      <p:sp>
        <p:nvSpPr>
          <p:cNvPr id="4" name="Zástupný symbol pro číslo snímku 3">
            <a:extLst>
              <a:ext uri="{FF2B5EF4-FFF2-40B4-BE49-F238E27FC236}">
                <a16:creationId xmlns:a16="http://schemas.microsoft.com/office/drawing/2014/main" id="{09581ADE-F251-0D21-DC0A-120EA8E7BE5E}"/>
              </a:ext>
            </a:extLst>
          </p:cNvPr>
          <p:cNvSpPr>
            <a:spLocks noGrp="1"/>
          </p:cNvSpPr>
          <p:nvPr>
            <p:ph type="sldNum" sz="quarter" idx="5"/>
          </p:nvPr>
        </p:nvSpPr>
        <p:spPr/>
        <p:txBody>
          <a:bodyPr/>
          <a:lstStyle/>
          <a:p>
            <a:fld id="{978FC80A-CFCC-4B37-A4AD-75103B96A05E}" type="slidenum">
              <a:rPr lang="cs-CZ" smtClean="0"/>
              <a:t>20</a:t>
            </a:fld>
            <a:endParaRPr lang="cs-CZ"/>
          </a:p>
        </p:txBody>
      </p:sp>
    </p:spTree>
    <p:extLst>
      <p:ext uri="{BB962C8B-B14F-4D97-AF65-F5344CB8AC3E}">
        <p14:creationId xmlns:p14="http://schemas.microsoft.com/office/powerpoint/2010/main" val="301976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82BD8-7C4F-BD29-9208-7B408CE5C85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64B0A0F-297D-C963-708A-9039497C40D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4BF9D0F-CE47-8756-07CF-98A78C189EEA}"/>
              </a:ext>
            </a:extLst>
          </p:cNvPr>
          <p:cNvSpPr>
            <a:spLocks noGrp="1"/>
          </p:cNvSpPr>
          <p:nvPr>
            <p:ph type="body" idx="1"/>
          </p:nvPr>
        </p:nvSpPr>
        <p:spPr/>
        <p:txBody>
          <a:bodyPr/>
          <a:lstStyle/>
          <a:p>
            <a:r>
              <a:rPr lang="cs-CZ" dirty="0"/>
              <a:t>Do not </a:t>
            </a:r>
            <a:r>
              <a:rPr lang="cs-CZ" dirty="0" err="1"/>
              <a:t>be</a:t>
            </a:r>
            <a:r>
              <a:rPr lang="cs-CZ" dirty="0"/>
              <a:t> </a:t>
            </a:r>
            <a:r>
              <a:rPr lang="cs-CZ" dirty="0" err="1"/>
              <a:t>afraid</a:t>
            </a:r>
            <a:r>
              <a:rPr lang="cs-CZ" dirty="0"/>
              <a:t>, </a:t>
            </a:r>
            <a:r>
              <a:rPr lang="cs-CZ" dirty="0" err="1"/>
              <a:t>We</a:t>
            </a:r>
            <a:r>
              <a:rPr lang="cs-CZ" dirty="0"/>
              <a:t> </a:t>
            </a:r>
            <a:r>
              <a:rPr lang="cs-CZ" dirty="0" err="1"/>
              <a:t>will</a:t>
            </a:r>
            <a:r>
              <a:rPr lang="cs-CZ" dirty="0"/>
              <a:t> </a:t>
            </a:r>
            <a:r>
              <a:rPr lang="cs-CZ" dirty="0" err="1"/>
              <a:t>get</a:t>
            </a:r>
            <a:r>
              <a:rPr lang="cs-CZ" dirty="0"/>
              <a:t> </a:t>
            </a:r>
            <a:r>
              <a:rPr lang="cs-CZ" dirty="0" err="1"/>
              <a:t>back</a:t>
            </a:r>
            <a:r>
              <a:rPr lang="cs-CZ" dirty="0"/>
              <a:t> to </a:t>
            </a:r>
            <a:r>
              <a:rPr lang="cs-CZ" dirty="0" err="1"/>
              <a:t>them</a:t>
            </a:r>
            <a:r>
              <a:rPr lang="cs-CZ" dirty="0"/>
              <a:t> </a:t>
            </a:r>
            <a:r>
              <a:rPr lang="cs-CZ" dirty="0" err="1"/>
              <a:t>during</a:t>
            </a:r>
            <a:r>
              <a:rPr lang="cs-CZ" dirty="0"/>
              <a:t> </a:t>
            </a:r>
            <a:r>
              <a:rPr lang="cs-CZ" dirty="0" err="1"/>
              <a:t>next</a:t>
            </a:r>
            <a:r>
              <a:rPr lang="cs-CZ" dirty="0"/>
              <a:t> </a:t>
            </a:r>
            <a:r>
              <a:rPr lang="cs-CZ" dirty="0" err="1"/>
              <a:t>few</a:t>
            </a:r>
            <a:r>
              <a:rPr lang="cs-CZ" dirty="0"/>
              <a:t> </a:t>
            </a:r>
            <a:r>
              <a:rPr lang="cs-CZ" dirty="0" err="1"/>
              <a:t>minutes</a:t>
            </a:r>
            <a:r>
              <a:rPr lang="cs-CZ" dirty="0"/>
              <a:t>. </a:t>
            </a:r>
            <a:r>
              <a:rPr lang="cs-CZ" dirty="0" err="1"/>
              <a:t>What</a:t>
            </a:r>
            <a:r>
              <a:rPr lang="cs-CZ" dirty="0"/>
              <a:t> </a:t>
            </a:r>
            <a:r>
              <a:rPr lang="cs-CZ" dirty="0" err="1"/>
              <a:t>is</a:t>
            </a:r>
            <a:r>
              <a:rPr lang="cs-CZ" dirty="0"/>
              <a:t> </a:t>
            </a:r>
            <a:r>
              <a:rPr lang="cs-CZ" dirty="0" err="1"/>
              <a:t>important</a:t>
            </a:r>
            <a:r>
              <a:rPr lang="cs-CZ" dirty="0"/>
              <a:t> to </a:t>
            </a:r>
            <a:r>
              <a:rPr lang="cs-CZ" dirty="0" err="1"/>
              <a:t>mention</a:t>
            </a:r>
            <a:r>
              <a:rPr lang="cs-CZ" dirty="0"/>
              <a:t> </a:t>
            </a:r>
            <a:r>
              <a:rPr lang="cs-CZ" dirty="0" err="1"/>
              <a:t>is</a:t>
            </a:r>
            <a:r>
              <a:rPr lang="cs-CZ" dirty="0"/>
              <a:t> </a:t>
            </a:r>
            <a:r>
              <a:rPr lang="cs-CZ" dirty="0" err="1"/>
              <a:t>that</a:t>
            </a:r>
            <a:r>
              <a:rPr lang="cs-CZ" dirty="0"/>
              <a:t> </a:t>
            </a:r>
            <a:r>
              <a:rPr lang="cs-CZ" dirty="0" err="1"/>
              <a:t>complications</a:t>
            </a:r>
            <a:r>
              <a:rPr lang="cs-CZ" dirty="0"/>
              <a:t> </a:t>
            </a:r>
            <a:r>
              <a:rPr lang="cs-CZ" dirty="0" err="1"/>
              <a:t>with</a:t>
            </a:r>
            <a:r>
              <a:rPr lang="cs-CZ" dirty="0"/>
              <a:t> </a:t>
            </a:r>
            <a:r>
              <a:rPr lang="cs-CZ" dirty="0" err="1"/>
              <a:t>conservation</a:t>
            </a:r>
            <a:r>
              <a:rPr lang="cs-CZ" dirty="0"/>
              <a:t> </a:t>
            </a:r>
            <a:r>
              <a:rPr lang="cs-CZ" dirty="0" err="1"/>
              <a:t>treatment</a:t>
            </a:r>
            <a:r>
              <a:rPr lang="cs-CZ" dirty="0"/>
              <a:t> </a:t>
            </a:r>
            <a:r>
              <a:rPr lang="cs-CZ" dirty="0" err="1"/>
              <a:t>of</a:t>
            </a:r>
            <a:r>
              <a:rPr lang="cs-CZ" dirty="0"/>
              <a:t> </a:t>
            </a:r>
            <a:r>
              <a:rPr lang="cs-CZ" dirty="0" err="1"/>
              <a:t>large</a:t>
            </a:r>
            <a:r>
              <a:rPr lang="cs-CZ" dirty="0"/>
              <a:t> </a:t>
            </a:r>
            <a:r>
              <a:rPr lang="cs-CZ" dirty="0" err="1"/>
              <a:t>format</a:t>
            </a:r>
            <a:r>
              <a:rPr lang="cs-CZ" dirty="0"/>
              <a:t> </a:t>
            </a:r>
            <a:r>
              <a:rPr lang="cs-CZ" dirty="0" err="1"/>
              <a:t>archivals</a:t>
            </a:r>
            <a:r>
              <a:rPr lang="cs-CZ" dirty="0"/>
              <a:t> </a:t>
            </a:r>
            <a:r>
              <a:rPr lang="cs-CZ" dirty="0" err="1"/>
              <a:t>is</a:t>
            </a:r>
            <a:r>
              <a:rPr lang="cs-CZ" dirty="0"/>
              <a:t> </a:t>
            </a:r>
            <a:r>
              <a:rPr lang="cs-CZ" dirty="0" err="1"/>
              <a:t>usually</a:t>
            </a:r>
            <a:r>
              <a:rPr lang="cs-CZ" dirty="0"/>
              <a:t> </a:t>
            </a:r>
            <a:r>
              <a:rPr lang="cs-CZ" dirty="0" err="1"/>
              <a:t>due</a:t>
            </a:r>
            <a:r>
              <a:rPr lang="cs-CZ" dirty="0"/>
              <a:t> to </a:t>
            </a:r>
            <a:r>
              <a:rPr lang="cs-CZ" dirty="0" err="1"/>
              <a:t>their</a:t>
            </a:r>
            <a:r>
              <a:rPr lang="cs-CZ" dirty="0"/>
              <a:t> </a:t>
            </a:r>
            <a:r>
              <a:rPr lang="cs-CZ" dirty="0" err="1"/>
              <a:t>size</a:t>
            </a:r>
            <a:r>
              <a:rPr lang="cs-CZ" dirty="0"/>
              <a:t>, not </a:t>
            </a:r>
            <a:r>
              <a:rPr lang="cs-CZ" dirty="0" err="1"/>
              <a:t>that</a:t>
            </a:r>
            <a:r>
              <a:rPr lang="cs-CZ" dirty="0"/>
              <a:t> </a:t>
            </a:r>
            <a:r>
              <a:rPr lang="cs-CZ" dirty="0" err="1"/>
              <a:t>we</a:t>
            </a:r>
            <a:r>
              <a:rPr lang="cs-CZ" dirty="0"/>
              <a:t> use </a:t>
            </a:r>
            <a:r>
              <a:rPr lang="cs-CZ" dirty="0" err="1"/>
              <a:t>different</a:t>
            </a:r>
            <a:r>
              <a:rPr lang="cs-CZ" dirty="0"/>
              <a:t> </a:t>
            </a:r>
            <a:r>
              <a:rPr lang="cs-CZ" dirty="0" err="1"/>
              <a:t>methods</a:t>
            </a:r>
            <a:r>
              <a:rPr lang="cs-CZ" dirty="0"/>
              <a:t>.</a:t>
            </a:r>
          </a:p>
        </p:txBody>
      </p:sp>
      <p:sp>
        <p:nvSpPr>
          <p:cNvPr id="4" name="Zástupný symbol pro číslo snímku 3">
            <a:extLst>
              <a:ext uri="{FF2B5EF4-FFF2-40B4-BE49-F238E27FC236}">
                <a16:creationId xmlns:a16="http://schemas.microsoft.com/office/drawing/2014/main" id="{26228273-E4C2-AB0D-84A8-8EAAB12839BD}"/>
              </a:ext>
            </a:extLst>
          </p:cNvPr>
          <p:cNvSpPr>
            <a:spLocks noGrp="1"/>
          </p:cNvSpPr>
          <p:nvPr>
            <p:ph type="sldNum" sz="quarter" idx="5"/>
          </p:nvPr>
        </p:nvSpPr>
        <p:spPr/>
        <p:txBody>
          <a:bodyPr/>
          <a:lstStyle/>
          <a:p>
            <a:fld id="{978FC80A-CFCC-4B37-A4AD-75103B96A05E}" type="slidenum">
              <a:rPr lang="cs-CZ" smtClean="0"/>
              <a:t>3</a:t>
            </a:fld>
            <a:endParaRPr lang="cs-CZ"/>
          </a:p>
        </p:txBody>
      </p:sp>
    </p:spTree>
    <p:extLst>
      <p:ext uri="{BB962C8B-B14F-4D97-AF65-F5344CB8AC3E}">
        <p14:creationId xmlns:p14="http://schemas.microsoft.com/office/powerpoint/2010/main" val="3523290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3C406-C711-22ED-42A7-16F8A6B6F47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7693781-AB0C-F1E0-E330-0FB3E235316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916A3F3-5217-68FF-E267-D186D8A35CE3}"/>
              </a:ext>
            </a:extLst>
          </p:cNvPr>
          <p:cNvSpPr>
            <a:spLocks noGrp="1"/>
          </p:cNvSpPr>
          <p:nvPr>
            <p:ph type="body" idx="1"/>
          </p:nvPr>
        </p:nvSpPr>
        <p:spPr/>
        <p:txBody>
          <a:bodyPr/>
          <a:lstStyle/>
          <a:p>
            <a:r>
              <a:rPr lang="cs-CZ" dirty="0" err="1"/>
              <a:t>Also</a:t>
            </a:r>
            <a:r>
              <a:rPr lang="cs-CZ" dirty="0"/>
              <a:t> </a:t>
            </a:r>
            <a:r>
              <a:rPr lang="cs-CZ" dirty="0" err="1"/>
              <a:t>digitization</a:t>
            </a:r>
            <a:r>
              <a:rPr lang="cs-CZ" dirty="0"/>
              <a:t> </a:t>
            </a:r>
            <a:r>
              <a:rPr lang="cs-CZ" dirty="0" err="1"/>
              <a:t>itself</a:t>
            </a:r>
            <a:r>
              <a:rPr lang="cs-CZ" dirty="0"/>
              <a:t> </a:t>
            </a:r>
            <a:r>
              <a:rPr lang="cs-CZ" dirty="0" err="1"/>
              <a:t>was</a:t>
            </a:r>
            <a:r>
              <a:rPr lang="cs-CZ" dirty="0"/>
              <a:t> not </a:t>
            </a:r>
            <a:r>
              <a:rPr lang="cs-CZ" dirty="0" err="1"/>
              <a:t>an</a:t>
            </a:r>
            <a:r>
              <a:rPr lang="cs-CZ" dirty="0"/>
              <a:t> </a:t>
            </a:r>
            <a:r>
              <a:rPr lang="cs-CZ" dirty="0" err="1"/>
              <a:t>easy</a:t>
            </a:r>
            <a:r>
              <a:rPr lang="cs-CZ" dirty="0"/>
              <a:t> </a:t>
            </a:r>
            <a:r>
              <a:rPr lang="cs-CZ" dirty="0" err="1"/>
              <a:t>process</a:t>
            </a:r>
            <a:r>
              <a:rPr lang="cs-CZ" dirty="0"/>
              <a:t> and </a:t>
            </a:r>
            <a:r>
              <a:rPr lang="cs-CZ" dirty="0" err="1"/>
              <a:t>required</a:t>
            </a:r>
            <a:r>
              <a:rPr lang="cs-CZ" dirty="0"/>
              <a:t> </a:t>
            </a:r>
            <a:r>
              <a:rPr lang="cs-CZ" dirty="0" err="1"/>
              <a:t>whole</a:t>
            </a:r>
            <a:r>
              <a:rPr lang="cs-CZ" dirty="0"/>
              <a:t> team to </a:t>
            </a:r>
            <a:r>
              <a:rPr lang="cs-CZ" dirty="0" err="1"/>
              <a:t>move</a:t>
            </a:r>
            <a:r>
              <a:rPr lang="cs-CZ" dirty="0"/>
              <a:t> </a:t>
            </a:r>
            <a:r>
              <a:rPr lang="cs-CZ" dirty="0" err="1"/>
              <a:t>the</a:t>
            </a:r>
            <a:r>
              <a:rPr lang="cs-CZ" dirty="0"/>
              <a:t> map </a:t>
            </a:r>
            <a:r>
              <a:rPr lang="cs-CZ" dirty="0" err="1"/>
              <a:t>around</a:t>
            </a:r>
            <a:r>
              <a:rPr lang="cs-CZ" dirty="0"/>
              <a:t>.</a:t>
            </a:r>
          </a:p>
        </p:txBody>
      </p:sp>
      <p:sp>
        <p:nvSpPr>
          <p:cNvPr id="4" name="Zástupný symbol pro číslo snímku 3">
            <a:extLst>
              <a:ext uri="{FF2B5EF4-FFF2-40B4-BE49-F238E27FC236}">
                <a16:creationId xmlns:a16="http://schemas.microsoft.com/office/drawing/2014/main" id="{8C981C17-81A1-0044-2BAD-36A084C88631}"/>
              </a:ext>
            </a:extLst>
          </p:cNvPr>
          <p:cNvSpPr>
            <a:spLocks noGrp="1"/>
          </p:cNvSpPr>
          <p:nvPr>
            <p:ph type="sldNum" sz="quarter" idx="5"/>
          </p:nvPr>
        </p:nvSpPr>
        <p:spPr/>
        <p:txBody>
          <a:bodyPr/>
          <a:lstStyle/>
          <a:p>
            <a:fld id="{978FC80A-CFCC-4B37-A4AD-75103B96A05E}" type="slidenum">
              <a:rPr lang="cs-CZ" smtClean="0"/>
              <a:t>21</a:t>
            </a:fld>
            <a:endParaRPr lang="cs-CZ"/>
          </a:p>
        </p:txBody>
      </p:sp>
    </p:spTree>
    <p:extLst>
      <p:ext uri="{BB962C8B-B14F-4D97-AF65-F5344CB8AC3E}">
        <p14:creationId xmlns:p14="http://schemas.microsoft.com/office/powerpoint/2010/main" val="995162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First</a:t>
            </a:r>
            <a:r>
              <a:rPr lang="cs-CZ" dirty="0"/>
              <a:t> step, </a:t>
            </a:r>
            <a:r>
              <a:rPr lang="cs-CZ" dirty="0" err="1"/>
              <a:t>which</a:t>
            </a:r>
            <a:r>
              <a:rPr lang="cs-CZ" dirty="0"/>
              <a:t> </a:t>
            </a:r>
            <a:r>
              <a:rPr lang="cs-CZ" dirty="0" err="1"/>
              <a:t>is</a:t>
            </a:r>
            <a:r>
              <a:rPr lang="cs-CZ" dirty="0"/>
              <a:t> </a:t>
            </a:r>
            <a:r>
              <a:rPr lang="cs-CZ" dirty="0" err="1"/>
              <a:t>carried</a:t>
            </a:r>
            <a:r>
              <a:rPr lang="cs-CZ" dirty="0"/>
              <a:t> out </a:t>
            </a:r>
            <a:r>
              <a:rPr lang="cs-CZ" dirty="0" err="1"/>
              <a:t>always</a:t>
            </a:r>
            <a:r>
              <a:rPr lang="cs-CZ" dirty="0"/>
              <a:t>, </a:t>
            </a:r>
            <a:r>
              <a:rPr lang="cs-CZ" dirty="0" err="1"/>
              <a:t>is</a:t>
            </a:r>
            <a:r>
              <a:rPr lang="cs-CZ" dirty="0"/>
              <a:t> </a:t>
            </a:r>
            <a:r>
              <a:rPr lang="cs-CZ" dirty="0" err="1"/>
              <a:t>survey</a:t>
            </a:r>
            <a:r>
              <a:rPr lang="cs-CZ" dirty="0"/>
              <a:t>. </a:t>
            </a:r>
            <a:r>
              <a:rPr lang="cs-CZ" dirty="0" err="1"/>
              <a:t>We</a:t>
            </a:r>
            <a:r>
              <a:rPr lang="cs-CZ" dirty="0"/>
              <a:t> </a:t>
            </a:r>
            <a:r>
              <a:rPr lang="cs-CZ" dirty="0" err="1"/>
              <a:t>always</a:t>
            </a:r>
            <a:r>
              <a:rPr lang="cs-CZ" dirty="0"/>
              <a:t> </a:t>
            </a:r>
            <a:r>
              <a:rPr lang="cs-CZ" dirty="0" err="1"/>
              <a:t>take</a:t>
            </a:r>
            <a:r>
              <a:rPr lang="cs-CZ" dirty="0"/>
              <a:t> </a:t>
            </a:r>
            <a:r>
              <a:rPr lang="cs-CZ" dirty="0" err="1"/>
              <a:t>pictures</a:t>
            </a:r>
            <a:r>
              <a:rPr lang="cs-CZ" dirty="0"/>
              <a:t> </a:t>
            </a:r>
            <a:r>
              <a:rPr lang="cs-CZ" dirty="0" err="1"/>
              <a:t>at</a:t>
            </a:r>
            <a:r>
              <a:rPr lang="cs-CZ" dirty="0"/>
              <a:t> least </a:t>
            </a:r>
            <a:r>
              <a:rPr lang="cs-CZ" dirty="0" err="1"/>
              <a:t>before</a:t>
            </a:r>
            <a:r>
              <a:rPr lang="cs-CZ" dirty="0"/>
              <a:t> and </a:t>
            </a:r>
            <a:r>
              <a:rPr lang="cs-CZ" dirty="0" err="1"/>
              <a:t>after</a:t>
            </a:r>
            <a:r>
              <a:rPr lang="cs-CZ" dirty="0"/>
              <a:t> </a:t>
            </a:r>
            <a:r>
              <a:rPr lang="cs-CZ" dirty="0" err="1"/>
              <a:t>conservation</a:t>
            </a:r>
            <a:r>
              <a:rPr lang="cs-CZ" dirty="0"/>
              <a:t> </a:t>
            </a:r>
            <a:r>
              <a:rPr lang="cs-CZ" dirty="0" err="1"/>
              <a:t>treatment</a:t>
            </a:r>
            <a:r>
              <a:rPr lang="cs-CZ" dirty="0"/>
              <a:t>, but </a:t>
            </a:r>
            <a:r>
              <a:rPr lang="cs-CZ" dirty="0" err="1"/>
              <a:t>usually</a:t>
            </a:r>
            <a:r>
              <a:rPr lang="cs-CZ" dirty="0"/>
              <a:t> </a:t>
            </a:r>
            <a:r>
              <a:rPr lang="cs-CZ" dirty="0" err="1"/>
              <a:t>inbetween</a:t>
            </a:r>
            <a:r>
              <a:rPr lang="cs-CZ" dirty="0"/>
              <a:t> </a:t>
            </a:r>
            <a:r>
              <a:rPr lang="cs-CZ" dirty="0" err="1"/>
              <a:t>steps</a:t>
            </a:r>
            <a:r>
              <a:rPr lang="cs-CZ" dirty="0"/>
              <a:t> </a:t>
            </a:r>
            <a:r>
              <a:rPr lang="cs-CZ" dirty="0" err="1"/>
              <a:t>too</a:t>
            </a:r>
            <a:r>
              <a:rPr lang="cs-CZ" dirty="0"/>
              <a:t>. </a:t>
            </a:r>
            <a:r>
              <a:rPr lang="cs-CZ" dirty="0" err="1"/>
              <a:t>Sometimes</a:t>
            </a:r>
            <a:r>
              <a:rPr lang="cs-CZ" dirty="0"/>
              <a:t> these </a:t>
            </a:r>
            <a:r>
              <a:rPr lang="cs-CZ" dirty="0" err="1"/>
              <a:t>pictures</a:t>
            </a:r>
            <a:r>
              <a:rPr lang="cs-CZ" dirty="0"/>
              <a:t> are not </a:t>
            </a:r>
            <a:r>
              <a:rPr lang="cs-CZ" dirty="0" err="1"/>
              <a:t>used</a:t>
            </a:r>
            <a:r>
              <a:rPr lang="cs-CZ" dirty="0"/>
              <a:t> in </a:t>
            </a:r>
            <a:r>
              <a:rPr lang="cs-CZ" dirty="0" err="1"/>
              <a:t>the</a:t>
            </a:r>
            <a:r>
              <a:rPr lang="cs-CZ" dirty="0"/>
              <a:t> end, but </a:t>
            </a:r>
            <a:r>
              <a:rPr lang="cs-CZ" dirty="0" err="1"/>
              <a:t>can</a:t>
            </a:r>
            <a:r>
              <a:rPr lang="cs-CZ" dirty="0"/>
              <a:t> serve as </a:t>
            </a:r>
            <a:r>
              <a:rPr lang="cs-CZ" dirty="0" err="1"/>
              <a:t>landmark</a:t>
            </a:r>
            <a:r>
              <a:rPr lang="cs-CZ" dirty="0"/>
              <a:t> </a:t>
            </a:r>
            <a:r>
              <a:rPr lang="cs-CZ" dirty="0" err="1"/>
              <a:t>during</a:t>
            </a:r>
            <a:r>
              <a:rPr lang="cs-CZ" dirty="0"/>
              <a:t> </a:t>
            </a:r>
            <a:r>
              <a:rPr lang="cs-CZ" dirty="0" err="1"/>
              <a:t>work</a:t>
            </a:r>
            <a:r>
              <a:rPr lang="cs-CZ" dirty="0"/>
              <a:t>. </a:t>
            </a:r>
            <a:r>
              <a:rPr lang="cs-CZ" dirty="0" err="1"/>
              <a:t>We</a:t>
            </a:r>
            <a:r>
              <a:rPr lang="cs-CZ" dirty="0"/>
              <a:t> </a:t>
            </a:r>
            <a:r>
              <a:rPr lang="cs-CZ" dirty="0" err="1"/>
              <a:t>also</a:t>
            </a:r>
            <a:r>
              <a:rPr lang="cs-CZ" dirty="0"/>
              <a:t> make </a:t>
            </a:r>
            <a:r>
              <a:rPr lang="cs-CZ" dirty="0" err="1"/>
              <a:t>some</a:t>
            </a:r>
            <a:r>
              <a:rPr lang="cs-CZ" dirty="0"/>
              <a:t> </a:t>
            </a:r>
            <a:r>
              <a:rPr lang="cs-CZ" dirty="0" err="1"/>
              <a:t>schemes</a:t>
            </a:r>
            <a:r>
              <a:rPr lang="cs-CZ" dirty="0"/>
              <a:t> </a:t>
            </a:r>
            <a:r>
              <a:rPr lang="cs-CZ" dirty="0" err="1"/>
              <a:t>for</a:t>
            </a:r>
            <a:r>
              <a:rPr lang="cs-CZ" dirty="0"/>
              <a:t> </a:t>
            </a:r>
            <a:r>
              <a:rPr lang="cs-CZ" dirty="0" err="1"/>
              <a:t>example</a:t>
            </a:r>
            <a:r>
              <a:rPr lang="cs-CZ" dirty="0"/>
              <a:t> </a:t>
            </a:r>
            <a:r>
              <a:rPr lang="cs-CZ" dirty="0" err="1"/>
              <a:t>when</a:t>
            </a:r>
            <a:r>
              <a:rPr lang="cs-CZ" dirty="0"/>
              <a:t> </a:t>
            </a:r>
            <a:r>
              <a:rPr lang="cs-CZ" dirty="0" err="1"/>
              <a:t>book</a:t>
            </a:r>
            <a:r>
              <a:rPr lang="cs-CZ" dirty="0"/>
              <a:t> </a:t>
            </a:r>
            <a:r>
              <a:rPr lang="cs-CZ" dirty="0" err="1"/>
              <a:t>is</a:t>
            </a:r>
            <a:r>
              <a:rPr lang="cs-CZ" dirty="0"/>
              <a:t> </a:t>
            </a:r>
            <a:r>
              <a:rPr lang="cs-CZ" dirty="0" err="1"/>
              <a:t>sewn</a:t>
            </a:r>
            <a:r>
              <a:rPr lang="cs-CZ" dirty="0"/>
              <a:t>, </a:t>
            </a:r>
            <a:r>
              <a:rPr lang="cs-CZ" dirty="0" err="1"/>
              <a:t>because</a:t>
            </a:r>
            <a:r>
              <a:rPr lang="cs-CZ" dirty="0"/>
              <a:t> </a:t>
            </a:r>
            <a:r>
              <a:rPr lang="cs-CZ" dirty="0" err="1"/>
              <a:t>it</a:t>
            </a:r>
            <a:r>
              <a:rPr lang="cs-CZ" dirty="0"/>
              <a:t> </a:t>
            </a:r>
            <a:r>
              <a:rPr lang="cs-CZ" dirty="0" err="1"/>
              <a:t>is</a:t>
            </a:r>
            <a:r>
              <a:rPr lang="cs-CZ" dirty="0"/>
              <a:t> </a:t>
            </a:r>
            <a:r>
              <a:rPr lang="cs-CZ" dirty="0" err="1"/>
              <a:t>better</a:t>
            </a:r>
            <a:r>
              <a:rPr lang="cs-CZ" dirty="0"/>
              <a:t>, </a:t>
            </a:r>
            <a:r>
              <a:rPr lang="cs-CZ" dirty="0" err="1"/>
              <a:t>than</a:t>
            </a:r>
            <a:r>
              <a:rPr lang="cs-CZ" dirty="0"/>
              <a:t> </a:t>
            </a:r>
            <a:r>
              <a:rPr lang="cs-CZ" dirty="0" err="1"/>
              <a:t>photography</a:t>
            </a:r>
            <a:r>
              <a:rPr lang="cs-CZ" dirty="0"/>
              <a:t>. </a:t>
            </a:r>
            <a:r>
              <a:rPr lang="cs-CZ" dirty="0" err="1"/>
              <a:t>Also</a:t>
            </a:r>
            <a:r>
              <a:rPr lang="cs-CZ" dirty="0"/>
              <a:t>, </a:t>
            </a:r>
            <a:r>
              <a:rPr lang="cs-CZ" dirty="0" err="1"/>
              <a:t>it</a:t>
            </a:r>
            <a:r>
              <a:rPr lang="cs-CZ" dirty="0"/>
              <a:t> </a:t>
            </a:r>
            <a:r>
              <a:rPr lang="cs-CZ" dirty="0" err="1"/>
              <a:t>is</a:t>
            </a:r>
            <a:r>
              <a:rPr lang="cs-CZ" dirty="0"/>
              <a:t> not </a:t>
            </a:r>
            <a:r>
              <a:rPr lang="cs-CZ" dirty="0" err="1"/>
              <a:t>only</a:t>
            </a:r>
            <a:r>
              <a:rPr lang="cs-CZ" dirty="0"/>
              <a:t> </a:t>
            </a:r>
            <a:r>
              <a:rPr lang="cs-CZ" dirty="0" err="1"/>
              <a:t>photographs</a:t>
            </a:r>
            <a:r>
              <a:rPr lang="cs-CZ" dirty="0"/>
              <a:t>, but </a:t>
            </a:r>
            <a:r>
              <a:rPr lang="cs-CZ" dirty="0" err="1"/>
              <a:t>also</a:t>
            </a:r>
            <a:r>
              <a:rPr lang="cs-CZ" dirty="0"/>
              <a:t> </a:t>
            </a:r>
            <a:r>
              <a:rPr lang="cs-CZ" dirty="0" err="1"/>
              <a:t>analyses</a:t>
            </a:r>
            <a:r>
              <a:rPr lang="cs-CZ" dirty="0"/>
              <a:t> </a:t>
            </a:r>
            <a:r>
              <a:rPr lang="cs-CZ" dirty="0" err="1"/>
              <a:t>of</a:t>
            </a:r>
            <a:r>
              <a:rPr lang="cs-CZ" dirty="0"/>
              <a:t> </a:t>
            </a:r>
            <a:r>
              <a:rPr lang="cs-CZ" dirty="0" err="1"/>
              <a:t>state</a:t>
            </a:r>
            <a:r>
              <a:rPr lang="cs-CZ" dirty="0"/>
              <a:t> </a:t>
            </a:r>
            <a:r>
              <a:rPr lang="cs-CZ" dirty="0" err="1"/>
              <a:t>of</a:t>
            </a:r>
            <a:r>
              <a:rPr lang="cs-CZ" dirty="0"/>
              <a:t> </a:t>
            </a:r>
            <a:r>
              <a:rPr lang="cs-CZ" dirty="0" err="1"/>
              <a:t>matter</a:t>
            </a:r>
            <a:r>
              <a:rPr lang="cs-CZ" dirty="0"/>
              <a:t>, </a:t>
            </a:r>
            <a:r>
              <a:rPr lang="cs-CZ" dirty="0" err="1"/>
              <a:t>like</a:t>
            </a:r>
            <a:r>
              <a:rPr lang="cs-CZ" dirty="0"/>
              <a:t> pH </a:t>
            </a:r>
            <a:r>
              <a:rPr lang="cs-CZ" dirty="0" err="1"/>
              <a:t>measurement</a:t>
            </a:r>
            <a:r>
              <a:rPr lang="cs-CZ" dirty="0"/>
              <a:t>, </a:t>
            </a:r>
            <a:r>
              <a:rPr lang="cs-CZ" dirty="0" err="1"/>
              <a:t>paper</a:t>
            </a:r>
            <a:r>
              <a:rPr lang="cs-CZ" dirty="0"/>
              <a:t> </a:t>
            </a:r>
            <a:r>
              <a:rPr lang="cs-CZ" dirty="0" err="1"/>
              <a:t>composition</a:t>
            </a:r>
            <a:r>
              <a:rPr lang="cs-CZ" dirty="0"/>
              <a:t>, </a:t>
            </a:r>
            <a:r>
              <a:rPr lang="cs-CZ" dirty="0" err="1"/>
              <a:t>solubility</a:t>
            </a:r>
            <a:r>
              <a:rPr lang="cs-CZ" dirty="0"/>
              <a:t> </a:t>
            </a:r>
            <a:r>
              <a:rPr lang="cs-CZ" dirty="0" err="1"/>
              <a:t>of</a:t>
            </a:r>
            <a:r>
              <a:rPr lang="cs-CZ" dirty="0"/>
              <a:t> </a:t>
            </a:r>
            <a:r>
              <a:rPr lang="cs-CZ" dirty="0" err="1"/>
              <a:t>writing</a:t>
            </a:r>
            <a:r>
              <a:rPr lang="cs-CZ" dirty="0"/>
              <a:t> </a:t>
            </a:r>
            <a:r>
              <a:rPr lang="cs-CZ" dirty="0" err="1"/>
              <a:t>material</a:t>
            </a:r>
            <a:r>
              <a:rPr lang="cs-CZ" dirty="0"/>
              <a:t> and </a:t>
            </a:r>
            <a:r>
              <a:rPr lang="cs-CZ" dirty="0" err="1"/>
              <a:t>colors</a:t>
            </a:r>
            <a:r>
              <a:rPr lang="cs-CZ" dirty="0"/>
              <a:t> </a:t>
            </a:r>
            <a:r>
              <a:rPr lang="cs-CZ" dirty="0" err="1"/>
              <a:t>used</a:t>
            </a:r>
            <a:r>
              <a:rPr lang="cs-CZ" dirty="0"/>
              <a:t>, </a:t>
            </a:r>
            <a:r>
              <a:rPr lang="cs-CZ" dirty="0" err="1"/>
              <a:t>etc</a:t>
            </a:r>
            <a:r>
              <a:rPr lang="cs-CZ" dirty="0"/>
              <a:t>.</a:t>
            </a:r>
          </a:p>
          <a:p>
            <a:r>
              <a:rPr lang="cs-CZ" dirty="0" err="1"/>
              <a:t>Sometimes</a:t>
            </a:r>
            <a:r>
              <a:rPr lang="cs-CZ" dirty="0"/>
              <a:t> </a:t>
            </a:r>
            <a:r>
              <a:rPr lang="cs-CZ" dirty="0" err="1"/>
              <a:t>we</a:t>
            </a:r>
            <a:r>
              <a:rPr lang="cs-CZ" dirty="0"/>
              <a:t> </a:t>
            </a:r>
            <a:r>
              <a:rPr lang="cs-CZ" dirty="0" err="1"/>
              <a:t>need</a:t>
            </a:r>
            <a:r>
              <a:rPr lang="cs-CZ" dirty="0"/>
              <a:t> </a:t>
            </a:r>
            <a:r>
              <a:rPr lang="cs-CZ" dirty="0" err="1"/>
              <a:t>assistance</a:t>
            </a:r>
            <a:r>
              <a:rPr lang="cs-CZ" dirty="0"/>
              <a:t> </a:t>
            </a:r>
            <a:r>
              <a:rPr lang="cs-CZ" dirty="0" err="1"/>
              <a:t>with</a:t>
            </a:r>
            <a:r>
              <a:rPr lang="cs-CZ" dirty="0"/>
              <a:t> </a:t>
            </a:r>
            <a:r>
              <a:rPr lang="cs-CZ" dirty="0" err="1"/>
              <a:t>unusual</a:t>
            </a:r>
            <a:r>
              <a:rPr lang="cs-CZ" dirty="0"/>
              <a:t> </a:t>
            </a:r>
            <a:r>
              <a:rPr lang="cs-CZ" dirty="0" err="1"/>
              <a:t>imaging</a:t>
            </a:r>
            <a:r>
              <a:rPr lang="cs-CZ" dirty="0"/>
              <a:t> </a:t>
            </a:r>
            <a:r>
              <a:rPr lang="cs-CZ" dirty="0" err="1"/>
              <a:t>techniques</a:t>
            </a:r>
            <a:r>
              <a:rPr lang="cs-CZ" dirty="0"/>
              <a:t>, such as </a:t>
            </a:r>
            <a:r>
              <a:rPr lang="cs-CZ" dirty="0" err="1"/>
              <a:t>photography</a:t>
            </a:r>
            <a:r>
              <a:rPr lang="cs-CZ" dirty="0"/>
              <a:t> in UV </a:t>
            </a:r>
            <a:r>
              <a:rPr lang="cs-CZ" dirty="0" err="1"/>
              <a:t>or</a:t>
            </a:r>
            <a:r>
              <a:rPr lang="cs-CZ" dirty="0"/>
              <a:t> IR </a:t>
            </a:r>
            <a:r>
              <a:rPr lang="cs-CZ" dirty="0" err="1"/>
              <a:t>spectrum</a:t>
            </a:r>
            <a:r>
              <a:rPr lang="cs-CZ" dirty="0"/>
              <a:t>.</a:t>
            </a:r>
          </a:p>
        </p:txBody>
      </p:sp>
      <p:sp>
        <p:nvSpPr>
          <p:cNvPr id="4" name="Zástupný symbol pro číslo snímku 3"/>
          <p:cNvSpPr>
            <a:spLocks noGrp="1"/>
          </p:cNvSpPr>
          <p:nvPr>
            <p:ph type="sldNum" sz="quarter" idx="5"/>
          </p:nvPr>
        </p:nvSpPr>
        <p:spPr/>
        <p:txBody>
          <a:bodyPr/>
          <a:lstStyle/>
          <a:p>
            <a:fld id="{978FC80A-CFCC-4B37-A4AD-75103B96A05E}" type="slidenum">
              <a:rPr lang="cs-CZ" smtClean="0"/>
              <a:t>4</a:t>
            </a:fld>
            <a:endParaRPr lang="cs-CZ"/>
          </a:p>
        </p:txBody>
      </p:sp>
    </p:spTree>
    <p:extLst>
      <p:ext uri="{BB962C8B-B14F-4D97-AF65-F5344CB8AC3E}">
        <p14:creationId xmlns:p14="http://schemas.microsoft.com/office/powerpoint/2010/main" val="628386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DBD57-3D99-A2D8-25B1-51ABF41FCD9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9EF36A8-4669-8FDC-35AF-436087AB13E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2392467-6A54-C3C1-AECF-F6D01573765E}"/>
              </a:ext>
            </a:extLst>
          </p:cNvPr>
          <p:cNvSpPr>
            <a:spLocks noGrp="1"/>
          </p:cNvSpPr>
          <p:nvPr>
            <p:ph type="body" idx="1"/>
          </p:nvPr>
        </p:nvSpPr>
        <p:spPr/>
        <p:txBody>
          <a:bodyPr/>
          <a:lstStyle/>
          <a:p>
            <a:r>
              <a:rPr lang="cs-CZ" dirty="0" err="1"/>
              <a:t>First</a:t>
            </a:r>
            <a:r>
              <a:rPr lang="cs-CZ" dirty="0"/>
              <a:t> step, </a:t>
            </a:r>
            <a:r>
              <a:rPr lang="cs-CZ" dirty="0" err="1"/>
              <a:t>which</a:t>
            </a:r>
            <a:r>
              <a:rPr lang="cs-CZ" dirty="0"/>
              <a:t> </a:t>
            </a:r>
            <a:r>
              <a:rPr lang="cs-CZ" dirty="0" err="1"/>
              <a:t>is</a:t>
            </a:r>
            <a:r>
              <a:rPr lang="cs-CZ" dirty="0"/>
              <a:t> done </a:t>
            </a:r>
            <a:r>
              <a:rPr lang="cs-CZ" dirty="0" err="1"/>
              <a:t>almost</a:t>
            </a:r>
            <a:r>
              <a:rPr lang="cs-CZ" dirty="0"/>
              <a:t> </a:t>
            </a:r>
            <a:r>
              <a:rPr lang="cs-CZ" dirty="0" err="1"/>
              <a:t>always</a:t>
            </a:r>
            <a:r>
              <a:rPr lang="cs-CZ" dirty="0"/>
              <a:t>, </a:t>
            </a:r>
            <a:r>
              <a:rPr lang="cs-CZ" dirty="0" err="1"/>
              <a:t>even</a:t>
            </a:r>
            <a:r>
              <a:rPr lang="cs-CZ" dirty="0"/>
              <a:t> as </a:t>
            </a:r>
            <a:r>
              <a:rPr lang="cs-CZ" dirty="0" err="1"/>
              <a:t>the</a:t>
            </a:r>
            <a:r>
              <a:rPr lang="cs-CZ" dirty="0"/>
              <a:t> </a:t>
            </a:r>
            <a:r>
              <a:rPr lang="cs-CZ" dirty="0" err="1"/>
              <a:t>only</a:t>
            </a:r>
            <a:r>
              <a:rPr lang="cs-CZ" dirty="0"/>
              <a:t> </a:t>
            </a:r>
            <a:r>
              <a:rPr lang="cs-CZ" dirty="0" err="1"/>
              <a:t>one</a:t>
            </a:r>
            <a:r>
              <a:rPr lang="cs-CZ" dirty="0"/>
              <a:t>, </a:t>
            </a:r>
            <a:r>
              <a:rPr lang="cs-CZ" dirty="0" err="1"/>
              <a:t>is</a:t>
            </a:r>
            <a:r>
              <a:rPr lang="cs-CZ" dirty="0"/>
              <a:t> </a:t>
            </a:r>
            <a:r>
              <a:rPr lang="cs-CZ" dirty="0" err="1"/>
              <a:t>mechanical</a:t>
            </a:r>
            <a:r>
              <a:rPr lang="cs-CZ" dirty="0"/>
              <a:t> </a:t>
            </a:r>
            <a:r>
              <a:rPr lang="cs-CZ" dirty="0" err="1"/>
              <a:t>cleaning</a:t>
            </a:r>
            <a:r>
              <a:rPr lang="cs-CZ" dirty="0"/>
              <a:t>. </a:t>
            </a:r>
          </a:p>
        </p:txBody>
      </p:sp>
      <p:sp>
        <p:nvSpPr>
          <p:cNvPr id="4" name="Zástupný symbol pro číslo snímku 3">
            <a:extLst>
              <a:ext uri="{FF2B5EF4-FFF2-40B4-BE49-F238E27FC236}">
                <a16:creationId xmlns:a16="http://schemas.microsoft.com/office/drawing/2014/main" id="{DC18BCC5-49C1-8D4E-2864-877C24045331}"/>
              </a:ext>
            </a:extLst>
          </p:cNvPr>
          <p:cNvSpPr>
            <a:spLocks noGrp="1"/>
          </p:cNvSpPr>
          <p:nvPr>
            <p:ph type="sldNum" sz="quarter" idx="5"/>
          </p:nvPr>
        </p:nvSpPr>
        <p:spPr/>
        <p:txBody>
          <a:bodyPr/>
          <a:lstStyle/>
          <a:p>
            <a:fld id="{978FC80A-CFCC-4B37-A4AD-75103B96A05E}" type="slidenum">
              <a:rPr lang="cs-CZ" smtClean="0"/>
              <a:t>5</a:t>
            </a:fld>
            <a:endParaRPr lang="cs-CZ"/>
          </a:p>
        </p:txBody>
      </p:sp>
    </p:spTree>
    <p:extLst>
      <p:ext uri="{BB962C8B-B14F-4D97-AF65-F5344CB8AC3E}">
        <p14:creationId xmlns:p14="http://schemas.microsoft.com/office/powerpoint/2010/main" val="4139646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Even</a:t>
            </a:r>
            <a:r>
              <a:rPr lang="cs-CZ" dirty="0"/>
              <a:t> just </a:t>
            </a:r>
            <a:r>
              <a:rPr lang="cs-CZ" dirty="0" err="1"/>
              <a:t>cleaning</a:t>
            </a:r>
            <a:r>
              <a:rPr lang="cs-CZ" dirty="0"/>
              <a:t> </a:t>
            </a:r>
            <a:r>
              <a:rPr lang="cs-CZ" dirty="0" err="1"/>
              <a:t>with</a:t>
            </a:r>
            <a:r>
              <a:rPr lang="cs-CZ" dirty="0"/>
              <a:t> </a:t>
            </a:r>
            <a:r>
              <a:rPr lang="cs-CZ" dirty="0" err="1"/>
              <a:t>erasers</a:t>
            </a:r>
            <a:r>
              <a:rPr lang="cs-CZ" dirty="0"/>
              <a:t> </a:t>
            </a:r>
            <a:r>
              <a:rPr lang="cs-CZ" dirty="0" err="1"/>
              <a:t>of</a:t>
            </a:r>
            <a:r>
              <a:rPr lang="cs-CZ" dirty="0"/>
              <a:t> </a:t>
            </a:r>
            <a:r>
              <a:rPr lang="cs-CZ" dirty="0" err="1"/>
              <a:t>some</a:t>
            </a:r>
            <a:r>
              <a:rPr lang="cs-CZ" dirty="0"/>
              <a:t> sort </a:t>
            </a:r>
            <a:r>
              <a:rPr lang="cs-CZ" dirty="0" err="1"/>
              <a:t>can</a:t>
            </a:r>
            <a:r>
              <a:rPr lang="cs-CZ" dirty="0"/>
              <a:t> </a:t>
            </a:r>
            <a:r>
              <a:rPr lang="cs-CZ" dirty="0" err="1"/>
              <a:t>enhance</a:t>
            </a:r>
            <a:r>
              <a:rPr lang="cs-CZ" dirty="0"/>
              <a:t> </a:t>
            </a:r>
            <a:r>
              <a:rPr lang="cs-CZ" dirty="0" err="1"/>
              <a:t>visibility</a:t>
            </a:r>
            <a:r>
              <a:rPr lang="cs-CZ" dirty="0"/>
              <a:t> </a:t>
            </a:r>
            <a:r>
              <a:rPr lang="cs-CZ" dirty="0" err="1"/>
              <a:t>of</a:t>
            </a:r>
            <a:r>
              <a:rPr lang="cs-CZ" dirty="0"/>
              <a:t> text </a:t>
            </a:r>
            <a:r>
              <a:rPr lang="cs-CZ" dirty="0" err="1"/>
              <a:t>or</a:t>
            </a:r>
            <a:r>
              <a:rPr lang="cs-CZ" dirty="0"/>
              <a:t> </a:t>
            </a:r>
            <a:r>
              <a:rPr lang="cs-CZ" dirty="0" err="1"/>
              <a:t>picture</a:t>
            </a:r>
            <a:r>
              <a:rPr lang="cs-CZ" dirty="0"/>
              <a:t>.</a:t>
            </a:r>
          </a:p>
        </p:txBody>
      </p:sp>
      <p:sp>
        <p:nvSpPr>
          <p:cNvPr id="4" name="Zástupný symbol pro číslo snímku 3"/>
          <p:cNvSpPr>
            <a:spLocks noGrp="1"/>
          </p:cNvSpPr>
          <p:nvPr>
            <p:ph type="sldNum" sz="quarter" idx="5"/>
          </p:nvPr>
        </p:nvSpPr>
        <p:spPr/>
        <p:txBody>
          <a:bodyPr/>
          <a:lstStyle/>
          <a:p>
            <a:fld id="{978FC80A-CFCC-4B37-A4AD-75103B96A05E}" type="slidenum">
              <a:rPr lang="cs-CZ" smtClean="0"/>
              <a:t>6</a:t>
            </a:fld>
            <a:endParaRPr lang="cs-CZ"/>
          </a:p>
        </p:txBody>
      </p:sp>
    </p:spTree>
    <p:extLst>
      <p:ext uri="{BB962C8B-B14F-4D97-AF65-F5344CB8AC3E}">
        <p14:creationId xmlns:p14="http://schemas.microsoft.com/office/powerpoint/2010/main" val="95808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After</a:t>
            </a:r>
            <a:r>
              <a:rPr lang="cs-CZ" dirty="0"/>
              <a:t> </a:t>
            </a:r>
            <a:r>
              <a:rPr lang="cs-CZ" dirty="0" err="1"/>
              <a:t>that</a:t>
            </a:r>
            <a:r>
              <a:rPr lang="cs-CZ" dirty="0"/>
              <a:t>, </a:t>
            </a:r>
            <a:r>
              <a:rPr lang="cs-CZ" dirty="0" err="1"/>
              <a:t>we</a:t>
            </a:r>
            <a:r>
              <a:rPr lang="cs-CZ" dirty="0"/>
              <a:t> </a:t>
            </a:r>
            <a:r>
              <a:rPr lang="cs-CZ" dirty="0" err="1"/>
              <a:t>can</a:t>
            </a:r>
            <a:r>
              <a:rPr lang="cs-CZ" dirty="0"/>
              <a:t> use </a:t>
            </a:r>
            <a:r>
              <a:rPr lang="cs-CZ" dirty="0" err="1"/>
              <a:t>different</a:t>
            </a:r>
            <a:r>
              <a:rPr lang="cs-CZ" dirty="0"/>
              <a:t> </a:t>
            </a:r>
            <a:r>
              <a:rPr lang="cs-CZ" dirty="0" err="1"/>
              <a:t>methods</a:t>
            </a:r>
            <a:r>
              <a:rPr lang="cs-CZ" dirty="0"/>
              <a:t>, such as </a:t>
            </a:r>
            <a:r>
              <a:rPr lang="cs-CZ" dirty="0" err="1"/>
              <a:t>cleaning</a:t>
            </a:r>
            <a:r>
              <a:rPr lang="cs-CZ" dirty="0"/>
              <a:t> </a:t>
            </a:r>
            <a:r>
              <a:rPr lang="cs-CZ" dirty="0" err="1"/>
              <a:t>with</a:t>
            </a:r>
            <a:r>
              <a:rPr lang="cs-CZ" dirty="0"/>
              <a:t> </a:t>
            </a:r>
            <a:r>
              <a:rPr lang="cs-CZ" dirty="0" err="1"/>
              <a:t>water</a:t>
            </a:r>
            <a:r>
              <a:rPr lang="cs-CZ" dirty="0"/>
              <a:t>, </a:t>
            </a:r>
            <a:r>
              <a:rPr lang="cs-CZ" dirty="0" err="1"/>
              <a:t>surfactants</a:t>
            </a:r>
            <a:r>
              <a:rPr lang="cs-CZ" dirty="0"/>
              <a:t> and/</a:t>
            </a:r>
            <a:r>
              <a:rPr lang="cs-CZ" dirty="0" err="1"/>
              <a:t>or</a:t>
            </a:r>
            <a:r>
              <a:rPr lang="cs-CZ" dirty="0"/>
              <a:t> </a:t>
            </a:r>
            <a:r>
              <a:rPr lang="cs-CZ" dirty="0" err="1"/>
              <a:t>organic</a:t>
            </a:r>
            <a:r>
              <a:rPr lang="cs-CZ" dirty="0"/>
              <a:t> </a:t>
            </a:r>
            <a:r>
              <a:rPr lang="cs-CZ" dirty="0" err="1"/>
              <a:t>solvents</a:t>
            </a:r>
            <a:r>
              <a:rPr lang="cs-CZ" dirty="0"/>
              <a:t>.</a:t>
            </a:r>
          </a:p>
          <a:p>
            <a:r>
              <a:rPr lang="cs-CZ" dirty="0" err="1"/>
              <a:t>Water</a:t>
            </a:r>
            <a:r>
              <a:rPr lang="cs-CZ" dirty="0"/>
              <a:t> </a:t>
            </a:r>
            <a:r>
              <a:rPr lang="cs-CZ" dirty="0" err="1"/>
              <a:t>based</a:t>
            </a:r>
            <a:r>
              <a:rPr lang="cs-CZ" dirty="0"/>
              <a:t> </a:t>
            </a:r>
            <a:r>
              <a:rPr lang="cs-CZ" dirty="0" err="1"/>
              <a:t>treatment</a:t>
            </a:r>
            <a:r>
              <a:rPr lang="cs-CZ" dirty="0"/>
              <a:t> </a:t>
            </a:r>
            <a:r>
              <a:rPr lang="cs-CZ" dirty="0" err="1"/>
              <a:t>can</a:t>
            </a:r>
            <a:r>
              <a:rPr lang="cs-CZ" dirty="0"/>
              <a:t> </a:t>
            </a:r>
            <a:r>
              <a:rPr lang="cs-CZ" dirty="0" err="1"/>
              <a:t>pose</a:t>
            </a:r>
            <a:r>
              <a:rPr lang="cs-CZ" dirty="0"/>
              <a:t> </a:t>
            </a:r>
            <a:r>
              <a:rPr lang="cs-CZ" dirty="0" err="1"/>
              <a:t>some</a:t>
            </a:r>
            <a:r>
              <a:rPr lang="cs-CZ" dirty="0"/>
              <a:t> risk </a:t>
            </a:r>
            <a:r>
              <a:rPr lang="cs-CZ" dirty="0" err="1"/>
              <a:t>due</a:t>
            </a:r>
            <a:r>
              <a:rPr lang="cs-CZ" dirty="0"/>
              <a:t> to </a:t>
            </a:r>
            <a:r>
              <a:rPr lang="cs-CZ" dirty="0" err="1"/>
              <a:t>potential</a:t>
            </a:r>
            <a:r>
              <a:rPr lang="cs-CZ" dirty="0"/>
              <a:t> </a:t>
            </a:r>
            <a:r>
              <a:rPr lang="cs-CZ" dirty="0" err="1"/>
              <a:t>change</a:t>
            </a:r>
            <a:r>
              <a:rPr lang="cs-CZ" dirty="0"/>
              <a:t> </a:t>
            </a:r>
            <a:r>
              <a:rPr lang="cs-CZ" dirty="0" err="1"/>
              <a:t>of</a:t>
            </a:r>
            <a:r>
              <a:rPr lang="cs-CZ" dirty="0"/>
              <a:t> </a:t>
            </a:r>
            <a:r>
              <a:rPr lang="cs-CZ" dirty="0" err="1"/>
              <a:t>dimensions</a:t>
            </a:r>
            <a:r>
              <a:rPr lang="cs-CZ" dirty="0"/>
              <a:t>. As </a:t>
            </a:r>
            <a:r>
              <a:rPr lang="cs-CZ" dirty="0" err="1"/>
              <a:t>paper</a:t>
            </a:r>
            <a:r>
              <a:rPr lang="cs-CZ" dirty="0"/>
              <a:t> </a:t>
            </a:r>
            <a:r>
              <a:rPr lang="cs-CZ" dirty="0" err="1"/>
              <a:t>is</a:t>
            </a:r>
            <a:r>
              <a:rPr lang="cs-CZ" dirty="0"/>
              <a:t> not </a:t>
            </a:r>
            <a:r>
              <a:rPr lang="cs-CZ" dirty="0" err="1"/>
              <a:t>homogenous</a:t>
            </a:r>
            <a:r>
              <a:rPr lang="cs-CZ" dirty="0"/>
              <a:t> </a:t>
            </a:r>
            <a:r>
              <a:rPr lang="cs-CZ" dirty="0" err="1"/>
              <a:t>material</a:t>
            </a:r>
            <a:r>
              <a:rPr lang="cs-CZ" dirty="0"/>
              <a:t>, </a:t>
            </a:r>
            <a:r>
              <a:rPr lang="cs-CZ" dirty="0" err="1"/>
              <a:t>the</a:t>
            </a:r>
            <a:r>
              <a:rPr lang="cs-CZ" dirty="0"/>
              <a:t> </a:t>
            </a:r>
            <a:r>
              <a:rPr lang="cs-CZ" dirty="0" err="1"/>
              <a:t>change</a:t>
            </a:r>
            <a:r>
              <a:rPr lang="cs-CZ" dirty="0"/>
              <a:t> </a:t>
            </a:r>
            <a:r>
              <a:rPr lang="cs-CZ" dirty="0" err="1"/>
              <a:t>also</a:t>
            </a:r>
            <a:r>
              <a:rPr lang="cs-CZ" dirty="0"/>
              <a:t> </a:t>
            </a:r>
            <a:r>
              <a:rPr lang="cs-CZ" dirty="0" err="1"/>
              <a:t>differs</a:t>
            </a:r>
            <a:r>
              <a:rPr lang="cs-CZ" dirty="0"/>
              <a:t>. </a:t>
            </a:r>
            <a:r>
              <a:rPr lang="cs-CZ" dirty="0" err="1"/>
              <a:t>This</a:t>
            </a:r>
            <a:r>
              <a:rPr lang="cs-CZ" dirty="0"/>
              <a:t> </a:t>
            </a:r>
            <a:r>
              <a:rPr lang="cs-CZ" dirty="0" err="1"/>
              <a:t>applies</a:t>
            </a:r>
            <a:r>
              <a:rPr lang="cs-CZ" dirty="0"/>
              <a:t> </a:t>
            </a:r>
            <a:r>
              <a:rPr lang="cs-CZ" dirty="0" err="1"/>
              <a:t>especially</a:t>
            </a:r>
            <a:r>
              <a:rPr lang="cs-CZ" dirty="0"/>
              <a:t> </a:t>
            </a:r>
            <a:r>
              <a:rPr lang="cs-CZ" dirty="0" err="1"/>
              <a:t>for</a:t>
            </a:r>
            <a:r>
              <a:rPr lang="cs-CZ" dirty="0"/>
              <a:t> </a:t>
            </a:r>
            <a:r>
              <a:rPr lang="cs-CZ" dirty="0" err="1"/>
              <a:t>machine</a:t>
            </a:r>
            <a:r>
              <a:rPr lang="cs-CZ" dirty="0"/>
              <a:t> made </a:t>
            </a:r>
            <a:r>
              <a:rPr lang="cs-CZ" dirty="0" err="1"/>
              <a:t>paper</a:t>
            </a:r>
            <a:r>
              <a:rPr lang="cs-CZ" dirty="0"/>
              <a:t>, </a:t>
            </a:r>
            <a:r>
              <a:rPr lang="cs-CZ" dirty="0" err="1"/>
              <a:t>which</a:t>
            </a:r>
            <a:r>
              <a:rPr lang="cs-CZ" dirty="0"/>
              <a:t> </a:t>
            </a:r>
            <a:r>
              <a:rPr lang="cs-CZ" dirty="0" err="1"/>
              <a:t>usually</a:t>
            </a:r>
            <a:r>
              <a:rPr lang="cs-CZ" dirty="0"/>
              <a:t> </a:t>
            </a:r>
            <a:r>
              <a:rPr lang="cs-CZ" dirty="0" err="1"/>
              <a:t>changes</a:t>
            </a:r>
            <a:r>
              <a:rPr lang="cs-CZ" dirty="0"/>
              <a:t> more in </a:t>
            </a:r>
            <a:r>
              <a:rPr lang="cs-CZ" dirty="0" err="1"/>
              <a:t>one</a:t>
            </a:r>
            <a:r>
              <a:rPr lang="cs-CZ" dirty="0"/>
              <a:t> </a:t>
            </a:r>
            <a:r>
              <a:rPr lang="cs-CZ" dirty="0" err="1"/>
              <a:t>direction</a:t>
            </a:r>
            <a:r>
              <a:rPr lang="cs-CZ" dirty="0"/>
              <a:t>.</a:t>
            </a:r>
          </a:p>
          <a:p>
            <a:r>
              <a:rPr lang="cs-CZ" dirty="0"/>
              <a:t>Let </a:t>
            </a:r>
            <a:r>
              <a:rPr lang="cs-CZ" dirty="0" err="1"/>
              <a:t>me</a:t>
            </a:r>
            <a:r>
              <a:rPr lang="cs-CZ" dirty="0"/>
              <a:t> just </a:t>
            </a:r>
            <a:r>
              <a:rPr lang="cs-CZ" dirty="0" err="1"/>
              <a:t>briefly</a:t>
            </a:r>
            <a:r>
              <a:rPr lang="cs-CZ" dirty="0"/>
              <a:t> </a:t>
            </a:r>
            <a:r>
              <a:rPr lang="cs-CZ" dirty="0" err="1"/>
              <a:t>tell</a:t>
            </a:r>
            <a:r>
              <a:rPr lang="cs-CZ" dirty="0"/>
              <a:t> </a:t>
            </a:r>
            <a:r>
              <a:rPr lang="cs-CZ" dirty="0" err="1"/>
              <a:t>You</a:t>
            </a:r>
            <a:r>
              <a:rPr lang="cs-CZ" dirty="0"/>
              <a:t> </a:t>
            </a:r>
            <a:r>
              <a:rPr lang="cs-CZ" dirty="0" err="1"/>
              <a:t>about</a:t>
            </a:r>
            <a:r>
              <a:rPr lang="cs-CZ" dirty="0"/>
              <a:t> </a:t>
            </a:r>
            <a:r>
              <a:rPr lang="cs-CZ" dirty="0" err="1"/>
              <a:t>another</a:t>
            </a:r>
            <a:r>
              <a:rPr lang="cs-CZ" dirty="0"/>
              <a:t> </a:t>
            </a:r>
            <a:r>
              <a:rPr lang="cs-CZ" dirty="0" err="1"/>
              <a:t>water</a:t>
            </a:r>
            <a:r>
              <a:rPr lang="cs-CZ" dirty="0"/>
              <a:t> </a:t>
            </a:r>
            <a:r>
              <a:rPr lang="cs-CZ" dirty="0" err="1"/>
              <a:t>related</a:t>
            </a:r>
            <a:r>
              <a:rPr lang="cs-CZ" dirty="0"/>
              <a:t> </a:t>
            </a:r>
            <a:r>
              <a:rPr lang="cs-CZ" dirty="0" err="1"/>
              <a:t>problem</a:t>
            </a:r>
            <a:r>
              <a:rPr lang="cs-CZ" dirty="0"/>
              <a:t>, and </a:t>
            </a:r>
            <a:r>
              <a:rPr lang="cs-CZ" dirty="0" err="1"/>
              <a:t>that</a:t>
            </a:r>
            <a:r>
              <a:rPr lang="cs-CZ" dirty="0"/>
              <a:t> </a:t>
            </a:r>
            <a:r>
              <a:rPr lang="cs-CZ" dirty="0" err="1"/>
              <a:t>is</a:t>
            </a:r>
            <a:r>
              <a:rPr lang="cs-CZ" dirty="0"/>
              <a:t> </a:t>
            </a:r>
            <a:r>
              <a:rPr lang="cs-CZ" dirty="0" err="1"/>
              <a:t>floods</a:t>
            </a:r>
            <a:r>
              <a:rPr lang="cs-CZ" dirty="0"/>
              <a:t>. </a:t>
            </a:r>
            <a:r>
              <a:rPr lang="cs-CZ" dirty="0" err="1"/>
              <a:t>Because</a:t>
            </a:r>
            <a:r>
              <a:rPr lang="cs-CZ" dirty="0"/>
              <a:t> </a:t>
            </a:r>
            <a:r>
              <a:rPr lang="cs-CZ" dirty="0" err="1"/>
              <a:t>if</a:t>
            </a:r>
            <a:r>
              <a:rPr lang="cs-CZ" dirty="0"/>
              <a:t> </a:t>
            </a:r>
            <a:r>
              <a:rPr lang="cs-CZ" dirty="0" err="1"/>
              <a:t>repository</a:t>
            </a:r>
            <a:r>
              <a:rPr lang="cs-CZ" dirty="0"/>
              <a:t> </a:t>
            </a:r>
            <a:r>
              <a:rPr lang="cs-CZ" dirty="0" err="1"/>
              <a:t>is</a:t>
            </a:r>
            <a:r>
              <a:rPr lang="cs-CZ" dirty="0"/>
              <a:t> </a:t>
            </a:r>
            <a:r>
              <a:rPr lang="cs-CZ" dirty="0" err="1"/>
              <a:t>flooded</a:t>
            </a:r>
            <a:r>
              <a:rPr lang="cs-CZ" dirty="0"/>
              <a:t>, </a:t>
            </a:r>
            <a:r>
              <a:rPr lang="cs-CZ" dirty="0" err="1"/>
              <a:t>everything</a:t>
            </a:r>
            <a:r>
              <a:rPr lang="cs-CZ" dirty="0"/>
              <a:t> hit by </a:t>
            </a:r>
            <a:r>
              <a:rPr lang="cs-CZ" dirty="0" err="1"/>
              <a:t>water</a:t>
            </a:r>
            <a:r>
              <a:rPr lang="cs-CZ" dirty="0"/>
              <a:t> </a:t>
            </a:r>
            <a:r>
              <a:rPr lang="cs-CZ" dirty="0" err="1"/>
              <a:t>is</a:t>
            </a:r>
            <a:r>
              <a:rPr lang="cs-CZ" dirty="0"/>
              <a:t> </a:t>
            </a:r>
            <a:r>
              <a:rPr lang="cs-CZ" dirty="0" err="1"/>
              <a:t>affected</a:t>
            </a:r>
            <a:r>
              <a:rPr lang="cs-CZ" dirty="0"/>
              <a:t>. It </a:t>
            </a:r>
            <a:r>
              <a:rPr lang="cs-CZ" dirty="0" err="1"/>
              <a:t>means</a:t>
            </a:r>
            <a:r>
              <a:rPr lang="cs-CZ" dirty="0"/>
              <a:t>, </a:t>
            </a:r>
            <a:r>
              <a:rPr lang="cs-CZ" dirty="0" err="1"/>
              <a:t>that</a:t>
            </a:r>
            <a:r>
              <a:rPr lang="cs-CZ" dirty="0"/>
              <a:t> </a:t>
            </a:r>
            <a:r>
              <a:rPr lang="cs-CZ" dirty="0" err="1"/>
              <a:t>every</a:t>
            </a:r>
            <a:r>
              <a:rPr lang="cs-CZ" dirty="0"/>
              <a:t> </a:t>
            </a:r>
            <a:r>
              <a:rPr lang="cs-CZ" dirty="0" err="1"/>
              <a:t>paper</a:t>
            </a:r>
            <a:r>
              <a:rPr lang="cs-CZ" dirty="0"/>
              <a:t> </a:t>
            </a:r>
            <a:r>
              <a:rPr lang="cs-CZ" dirty="0" err="1"/>
              <a:t>can</a:t>
            </a:r>
            <a:r>
              <a:rPr lang="cs-CZ" dirty="0"/>
              <a:t> </a:t>
            </a:r>
            <a:r>
              <a:rPr lang="cs-CZ" dirty="0" err="1"/>
              <a:t>potentially</a:t>
            </a:r>
            <a:r>
              <a:rPr lang="cs-CZ" dirty="0"/>
              <a:t> </a:t>
            </a:r>
            <a:r>
              <a:rPr lang="cs-CZ" dirty="0" err="1"/>
              <a:t>change</a:t>
            </a:r>
            <a:r>
              <a:rPr lang="cs-CZ" dirty="0"/>
              <a:t> </a:t>
            </a:r>
            <a:r>
              <a:rPr lang="cs-CZ" dirty="0" err="1"/>
              <a:t>its</a:t>
            </a:r>
            <a:r>
              <a:rPr lang="cs-CZ" dirty="0"/>
              <a:t> </a:t>
            </a:r>
            <a:r>
              <a:rPr lang="cs-CZ" dirty="0" err="1"/>
              <a:t>dimensions</a:t>
            </a:r>
            <a:r>
              <a:rPr lang="cs-CZ" dirty="0"/>
              <a:t>. </a:t>
            </a:r>
            <a:r>
              <a:rPr lang="cs-CZ" dirty="0" err="1"/>
              <a:t>If</a:t>
            </a:r>
            <a:r>
              <a:rPr lang="cs-CZ" dirty="0"/>
              <a:t> </a:t>
            </a:r>
            <a:r>
              <a:rPr lang="cs-CZ" dirty="0" err="1"/>
              <a:t>there</a:t>
            </a:r>
            <a:r>
              <a:rPr lang="cs-CZ" dirty="0"/>
              <a:t> are </a:t>
            </a:r>
            <a:r>
              <a:rPr lang="cs-CZ" dirty="0" err="1"/>
              <a:t>dimensions</a:t>
            </a:r>
            <a:r>
              <a:rPr lang="cs-CZ" dirty="0"/>
              <a:t> </a:t>
            </a:r>
            <a:r>
              <a:rPr lang="cs-CZ" dirty="0" err="1"/>
              <a:t>written</a:t>
            </a:r>
            <a:r>
              <a:rPr lang="cs-CZ" dirty="0"/>
              <a:t>, </a:t>
            </a:r>
            <a:r>
              <a:rPr lang="cs-CZ" dirty="0" err="1"/>
              <a:t>for</a:t>
            </a:r>
            <a:r>
              <a:rPr lang="cs-CZ" dirty="0"/>
              <a:t> </a:t>
            </a:r>
            <a:r>
              <a:rPr lang="cs-CZ" dirty="0" err="1"/>
              <a:t>example</a:t>
            </a:r>
            <a:r>
              <a:rPr lang="cs-CZ" dirty="0"/>
              <a:t> on </a:t>
            </a:r>
            <a:r>
              <a:rPr lang="cs-CZ" dirty="0" err="1"/>
              <a:t>blueprints</a:t>
            </a:r>
            <a:r>
              <a:rPr lang="cs-CZ" dirty="0"/>
              <a:t>, </a:t>
            </a:r>
            <a:r>
              <a:rPr lang="cs-CZ" dirty="0" err="1"/>
              <a:t>it</a:t>
            </a:r>
            <a:r>
              <a:rPr lang="cs-CZ" dirty="0"/>
              <a:t> </a:t>
            </a:r>
            <a:r>
              <a:rPr lang="cs-CZ" dirty="0" err="1"/>
              <a:t>is</a:t>
            </a:r>
            <a:r>
              <a:rPr lang="cs-CZ" dirty="0"/>
              <a:t> fine, but </a:t>
            </a:r>
            <a:r>
              <a:rPr lang="cs-CZ" dirty="0" err="1"/>
              <a:t>with</a:t>
            </a:r>
            <a:r>
              <a:rPr lang="cs-CZ" dirty="0"/>
              <a:t> </a:t>
            </a:r>
            <a:r>
              <a:rPr lang="cs-CZ" dirty="0" err="1"/>
              <a:t>maps</a:t>
            </a:r>
            <a:r>
              <a:rPr lang="cs-CZ" dirty="0"/>
              <a:t> </a:t>
            </a:r>
            <a:r>
              <a:rPr lang="cs-CZ" dirty="0" err="1"/>
              <a:t>situation</a:t>
            </a:r>
            <a:r>
              <a:rPr lang="cs-CZ" dirty="0"/>
              <a:t> </a:t>
            </a:r>
            <a:r>
              <a:rPr lang="cs-CZ" dirty="0" err="1"/>
              <a:t>is</a:t>
            </a:r>
            <a:r>
              <a:rPr lang="cs-CZ" dirty="0"/>
              <a:t> bit </a:t>
            </a:r>
            <a:r>
              <a:rPr lang="cs-CZ" dirty="0" err="1"/>
              <a:t>different</a:t>
            </a:r>
            <a:r>
              <a:rPr lang="cs-CZ" dirty="0"/>
              <a:t>…</a:t>
            </a:r>
          </a:p>
        </p:txBody>
      </p:sp>
      <p:sp>
        <p:nvSpPr>
          <p:cNvPr id="4" name="Zástupný symbol pro číslo snímku 3"/>
          <p:cNvSpPr>
            <a:spLocks noGrp="1"/>
          </p:cNvSpPr>
          <p:nvPr>
            <p:ph type="sldNum" sz="quarter" idx="5"/>
          </p:nvPr>
        </p:nvSpPr>
        <p:spPr/>
        <p:txBody>
          <a:bodyPr/>
          <a:lstStyle/>
          <a:p>
            <a:fld id="{978FC80A-CFCC-4B37-A4AD-75103B96A05E}" type="slidenum">
              <a:rPr lang="cs-CZ" smtClean="0"/>
              <a:t>7</a:t>
            </a:fld>
            <a:endParaRPr lang="cs-CZ"/>
          </a:p>
        </p:txBody>
      </p:sp>
    </p:spTree>
    <p:extLst>
      <p:ext uri="{BB962C8B-B14F-4D97-AF65-F5344CB8AC3E}">
        <p14:creationId xmlns:p14="http://schemas.microsoft.com/office/powerpoint/2010/main" val="99020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We</a:t>
            </a:r>
            <a:r>
              <a:rPr lang="cs-CZ" dirty="0"/>
              <a:t> </a:t>
            </a:r>
            <a:r>
              <a:rPr lang="cs-CZ" dirty="0" err="1"/>
              <a:t>can</a:t>
            </a:r>
            <a:r>
              <a:rPr lang="cs-CZ" dirty="0"/>
              <a:t> </a:t>
            </a:r>
            <a:r>
              <a:rPr lang="cs-CZ" dirty="0" err="1"/>
              <a:t>wash</a:t>
            </a:r>
            <a:r>
              <a:rPr lang="cs-CZ" dirty="0"/>
              <a:t> out </a:t>
            </a:r>
            <a:r>
              <a:rPr lang="cs-CZ" dirty="0" err="1"/>
              <a:t>undesirable</a:t>
            </a:r>
            <a:r>
              <a:rPr lang="cs-CZ" dirty="0"/>
              <a:t> </a:t>
            </a:r>
            <a:r>
              <a:rPr lang="cs-CZ" dirty="0" err="1"/>
              <a:t>compounds</a:t>
            </a:r>
            <a:r>
              <a:rPr lang="cs-CZ" dirty="0"/>
              <a:t>, </a:t>
            </a:r>
            <a:r>
              <a:rPr lang="cs-CZ" dirty="0" err="1"/>
              <a:t>or</a:t>
            </a:r>
            <a:r>
              <a:rPr lang="cs-CZ" dirty="0"/>
              <a:t> </a:t>
            </a:r>
            <a:r>
              <a:rPr lang="cs-CZ" dirty="0" err="1"/>
              <a:t>soften</a:t>
            </a:r>
            <a:r>
              <a:rPr lang="cs-CZ" dirty="0"/>
              <a:t> </a:t>
            </a:r>
            <a:r>
              <a:rPr lang="cs-CZ" dirty="0" err="1"/>
              <a:t>old</a:t>
            </a:r>
            <a:r>
              <a:rPr lang="cs-CZ" dirty="0"/>
              <a:t> </a:t>
            </a:r>
            <a:r>
              <a:rPr lang="cs-CZ" dirty="0" err="1"/>
              <a:t>glues</a:t>
            </a:r>
            <a:r>
              <a:rPr lang="cs-CZ" dirty="0"/>
              <a:t> </a:t>
            </a:r>
            <a:r>
              <a:rPr lang="cs-CZ" dirty="0" err="1"/>
              <a:t>used</a:t>
            </a:r>
            <a:r>
              <a:rPr lang="cs-CZ" dirty="0"/>
              <a:t> on </a:t>
            </a:r>
            <a:r>
              <a:rPr lang="cs-CZ" dirty="0" err="1"/>
              <a:t>udesirable</a:t>
            </a:r>
            <a:r>
              <a:rPr lang="cs-CZ" dirty="0"/>
              <a:t> </a:t>
            </a:r>
            <a:r>
              <a:rPr lang="cs-CZ" dirty="0" err="1"/>
              <a:t>repairs</a:t>
            </a:r>
            <a:endParaRPr lang="cs-CZ" dirty="0"/>
          </a:p>
          <a:p>
            <a:endParaRPr lang="cs-CZ" dirty="0"/>
          </a:p>
        </p:txBody>
      </p:sp>
      <p:sp>
        <p:nvSpPr>
          <p:cNvPr id="4" name="Zástupný symbol pro číslo snímku 3"/>
          <p:cNvSpPr>
            <a:spLocks noGrp="1"/>
          </p:cNvSpPr>
          <p:nvPr>
            <p:ph type="sldNum" sz="quarter" idx="5"/>
          </p:nvPr>
        </p:nvSpPr>
        <p:spPr/>
        <p:txBody>
          <a:bodyPr/>
          <a:lstStyle/>
          <a:p>
            <a:fld id="{978FC80A-CFCC-4B37-A4AD-75103B96A05E}" type="slidenum">
              <a:rPr lang="cs-CZ" smtClean="0"/>
              <a:t>8</a:t>
            </a:fld>
            <a:endParaRPr lang="cs-CZ"/>
          </a:p>
        </p:txBody>
      </p:sp>
    </p:spTree>
    <p:extLst>
      <p:ext uri="{BB962C8B-B14F-4D97-AF65-F5344CB8AC3E}">
        <p14:creationId xmlns:p14="http://schemas.microsoft.com/office/powerpoint/2010/main" val="1653706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E3AA9-79EE-1F09-800D-03B782A1D9D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262EF72-60A1-0285-9E89-A388DAADBD8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C1056C4-E455-C82A-EBD5-DE65D5165D91}"/>
              </a:ext>
            </a:extLst>
          </p:cNvPr>
          <p:cNvSpPr>
            <a:spLocks noGrp="1"/>
          </p:cNvSpPr>
          <p:nvPr>
            <p:ph type="body" idx="1"/>
          </p:nvPr>
        </p:nvSpPr>
        <p:spPr/>
        <p:txBody>
          <a:bodyPr/>
          <a:lstStyle/>
          <a:p>
            <a:r>
              <a:rPr lang="cs-CZ" dirty="0" err="1"/>
              <a:t>We</a:t>
            </a:r>
            <a:r>
              <a:rPr lang="cs-CZ" dirty="0"/>
              <a:t> </a:t>
            </a:r>
            <a:r>
              <a:rPr lang="cs-CZ" dirty="0" err="1"/>
              <a:t>can</a:t>
            </a:r>
            <a:r>
              <a:rPr lang="cs-CZ" dirty="0"/>
              <a:t> </a:t>
            </a:r>
            <a:r>
              <a:rPr lang="cs-CZ" dirty="0" err="1"/>
              <a:t>wash</a:t>
            </a:r>
            <a:r>
              <a:rPr lang="cs-CZ" dirty="0"/>
              <a:t> out </a:t>
            </a:r>
            <a:r>
              <a:rPr lang="cs-CZ" dirty="0" err="1"/>
              <a:t>undesirable</a:t>
            </a:r>
            <a:r>
              <a:rPr lang="cs-CZ" dirty="0"/>
              <a:t> </a:t>
            </a:r>
            <a:r>
              <a:rPr lang="cs-CZ" dirty="0" err="1"/>
              <a:t>compounds</a:t>
            </a:r>
            <a:r>
              <a:rPr lang="cs-CZ" dirty="0"/>
              <a:t>, </a:t>
            </a:r>
            <a:r>
              <a:rPr lang="cs-CZ" dirty="0" err="1"/>
              <a:t>or</a:t>
            </a:r>
            <a:r>
              <a:rPr lang="cs-CZ" dirty="0"/>
              <a:t> </a:t>
            </a:r>
            <a:r>
              <a:rPr lang="cs-CZ" dirty="0" err="1"/>
              <a:t>soften</a:t>
            </a:r>
            <a:r>
              <a:rPr lang="cs-CZ" dirty="0"/>
              <a:t> </a:t>
            </a:r>
            <a:r>
              <a:rPr lang="cs-CZ" dirty="0" err="1"/>
              <a:t>old</a:t>
            </a:r>
            <a:r>
              <a:rPr lang="cs-CZ" dirty="0"/>
              <a:t> </a:t>
            </a:r>
            <a:r>
              <a:rPr lang="cs-CZ" dirty="0" err="1"/>
              <a:t>glues</a:t>
            </a:r>
            <a:r>
              <a:rPr lang="cs-CZ" dirty="0"/>
              <a:t> </a:t>
            </a:r>
            <a:r>
              <a:rPr lang="cs-CZ" dirty="0" err="1"/>
              <a:t>used</a:t>
            </a:r>
            <a:r>
              <a:rPr lang="cs-CZ" dirty="0"/>
              <a:t> on </a:t>
            </a:r>
            <a:r>
              <a:rPr lang="cs-CZ" dirty="0" err="1"/>
              <a:t>udesirable</a:t>
            </a:r>
            <a:r>
              <a:rPr lang="cs-CZ" dirty="0"/>
              <a:t> </a:t>
            </a:r>
            <a:r>
              <a:rPr lang="cs-CZ" dirty="0" err="1"/>
              <a:t>repairs</a:t>
            </a:r>
            <a:endParaRPr lang="cs-CZ" dirty="0"/>
          </a:p>
          <a:p>
            <a:endParaRPr lang="cs-CZ" dirty="0"/>
          </a:p>
        </p:txBody>
      </p:sp>
      <p:sp>
        <p:nvSpPr>
          <p:cNvPr id="4" name="Zástupný symbol pro číslo snímku 3">
            <a:extLst>
              <a:ext uri="{FF2B5EF4-FFF2-40B4-BE49-F238E27FC236}">
                <a16:creationId xmlns:a16="http://schemas.microsoft.com/office/drawing/2014/main" id="{9E31942D-91EE-3DD5-9AC3-851217AF468E}"/>
              </a:ext>
            </a:extLst>
          </p:cNvPr>
          <p:cNvSpPr>
            <a:spLocks noGrp="1"/>
          </p:cNvSpPr>
          <p:nvPr>
            <p:ph type="sldNum" sz="quarter" idx="5"/>
          </p:nvPr>
        </p:nvSpPr>
        <p:spPr/>
        <p:txBody>
          <a:bodyPr/>
          <a:lstStyle/>
          <a:p>
            <a:fld id="{978FC80A-CFCC-4B37-A4AD-75103B96A05E}" type="slidenum">
              <a:rPr lang="cs-CZ" smtClean="0"/>
              <a:t>9</a:t>
            </a:fld>
            <a:endParaRPr lang="cs-CZ"/>
          </a:p>
        </p:txBody>
      </p:sp>
    </p:spTree>
    <p:extLst>
      <p:ext uri="{BB962C8B-B14F-4D97-AF65-F5344CB8AC3E}">
        <p14:creationId xmlns:p14="http://schemas.microsoft.com/office/powerpoint/2010/main" val="4068937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82BD8-7C4F-BD29-9208-7B408CE5C85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64B0A0F-297D-C963-708A-9039497C40D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4BF9D0F-CE47-8756-07CF-98A78C189EEA}"/>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26228273-E4C2-AB0D-84A8-8EAAB12839BD}"/>
              </a:ext>
            </a:extLst>
          </p:cNvPr>
          <p:cNvSpPr>
            <a:spLocks noGrp="1"/>
          </p:cNvSpPr>
          <p:nvPr>
            <p:ph type="sldNum" sz="quarter" idx="5"/>
          </p:nvPr>
        </p:nvSpPr>
        <p:spPr/>
        <p:txBody>
          <a:bodyPr/>
          <a:lstStyle/>
          <a:p>
            <a:fld id="{978FC80A-CFCC-4B37-A4AD-75103B96A05E}" type="slidenum">
              <a:rPr lang="cs-CZ" smtClean="0"/>
              <a:t>10</a:t>
            </a:fld>
            <a:endParaRPr lang="cs-CZ"/>
          </a:p>
        </p:txBody>
      </p:sp>
    </p:spTree>
    <p:extLst>
      <p:ext uri="{BB962C8B-B14F-4D97-AF65-F5344CB8AC3E}">
        <p14:creationId xmlns:p14="http://schemas.microsoft.com/office/powerpoint/2010/main" val="2361482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ED1383-A548-6FBA-7BEC-06E329CD4A7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A691A85F-3A35-5367-516A-FC0BFDF42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667A931-847D-8768-CE11-B22135BCD6DC}"/>
              </a:ext>
            </a:extLst>
          </p:cNvPr>
          <p:cNvSpPr>
            <a:spLocks noGrp="1"/>
          </p:cNvSpPr>
          <p:nvPr>
            <p:ph type="dt" sz="half" idx="10"/>
          </p:nvPr>
        </p:nvSpPr>
        <p:spPr/>
        <p:txBody>
          <a:bodyPr/>
          <a:lstStyle/>
          <a:p>
            <a:fld id="{92E9992E-8FFD-437D-9E22-1E6D28A3C0E1}" type="datetimeFigureOut">
              <a:rPr lang="cs-CZ" smtClean="0"/>
              <a:t>18.09.2025</a:t>
            </a:fld>
            <a:endParaRPr lang="cs-CZ"/>
          </a:p>
        </p:txBody>
      </p:sp>
      <p:sp>
        <p:nvSpPr>
          <p:cNvPr id="5" name="Zástupný symbol pro zápatí 4">
            <a:extLst>
              <a:ext uri="{FF2B5EF4-FFF2-40B4-BE49-F238E27FC236}">
                <a16:creationId xmlns:a16="http://schemas.microsoft.com/office/drawing/2014/main" id="{DC1C0D9E-B32E-FD2D-8D9F-599B2383A9D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6E129B6-3C60-9BC2-E3C5-C06EAB605214}"/>
              </a:ext>
            </a:extLst>
          </p:cNvPr>
          <p:cNvSpPr>
            <a:spLocks noGrp="1"/>
          </p:cNvSpPr>
          <p:nvPr>
            <p:ph type="sldNum" sz="quarter" idx="12"/>
          </p:nvPr>
        </p:nvSpPr>
        <p:spPr/>
        <p:txBody>
          <a:bodyPr/>
          <a:lstStyle/>
          <a:p>
            <a:fld id="{19F0C426-E66B-41DF-BB4E-0C9F31CDEF6B}" type="slidenum">
              <a:rPr lang="cs-CZ" smtClean="0"/>
              <a:t>‹#›</a:t>
            </a:fld>
            <a:endParaRPr lang="cs-CZ"/>
          </a:p>
        </p:txBody>
      </p:sp>
    </p:spTree>
    <p:extLst>
      <p:ext uri="{BB962C8B-B14F-4D97-AF65-F5344CB8AC3E}">
        <p14:creationId xmlns:p14="http://schemas.microsoft.com/office/powerpoint/2010/main" val="522166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254021-5784-2E3B-3A51-A0C7C623015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DA6CDAE-98FD-AF70-0A58-A9DEC9964C34}"/>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F9C585D-F08A-E96D-74A3-6AEDBE7EBEE9}"/>
              </a:ext>
            </a:extLst>
          </p:cNvPr>
          <p:cNvSpPr>
            <a:spLocks noGrp="1"/>
          </p:cNvSpPr>
          <p:nvPr>
            <p:ph type="dt" sz="half" idx="10"/>
          </p:nvPr>
        </p:nvSpPr>
        <p:spPr/>
        <p:txBody>
          <a:bodyPr/>
          <a:lstStyle/>
          <a:p>
            <a:fld id="{92E9992E-8FFD-437D-9E22-1E6D28A3C0E1}" type="datetimeFigureOut">
              <a:rPr lang="cs-CZ" smtClean="0"/>
              <a:t>18.09.2025</a:t>
            </a:fld>
            <a:endParaRPr lang="cs-CZ"/>
          </a:p>
        </p:txBody>
      </p:sp>
      <p:sp>
        <p:nvSpPr>
          <p:cNvPr id="5" name="Zástupný symbol pro zápatí 4">
            <a:extLst>
              <a:ext uri="{FF2B5EF4-FFF2-40B4-BE49-F238E27FC236}">
                <a16:creationId xmlns:a16="http://schemas.microsoft.com/office/drawing/2014/main" id="{1B21D5D7-4A37-115A-3B53-2AF8E23C53C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5FEBC6F-A98B-C139-91B5-42CDABCA8F95}"/>
              </a:ext>
            </a:extLst>
          </p:cNvPr>
          <p:cNvSpPr>
            <a:spLocks noGrp="1"/>
          </p:cNvSpPr>
          <p:nvPr>
            <p:ph type="sldNum" sz="quarter" idx="12"/>
          </p:nvPr>
        </p:nvSpPr>
        <p:spPr/>
        <p:txBody>
          <a:bodyPr/>
          <a:lstStyle/>
          <a:p>
            <a:fld id="{19F0C426-E66B-41DF-BB4E-0C9F31CDEF6B}" type="slidenum">
              <a:rPr lang="cs-CZ" smtClean="0"/>
              <a:t>‹#›</a:t>
            </a:fld>
            <a:endParaRPr lang="cs-CZ"/>
          </a:p>
        </p:txBody>
      </p:sp>
    </p:spTree>
    <p:extLst>
      <p:ext uri="{BB962C8B-B14F-4D97-AF65-F5344CB8AC3E}">
        <p14:creationId xmlns:p14="http://schemas.microsoft.com/office/powerpoint/2010/main" val="1726370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5F699BEE-87AD-CD0E-7E91-85D683C2EE0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AC121C1-CA0E-EC9E-523B-376748FD488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68F4443-6E0F-BAF1-9B72-DBBD754F7B26}"/>
              </a:ext>
            </a:extLst>
          </p:cNvPr>
          <p:cNvSpPr>
            <a:spLocks noGrp="1"/>
          </p:cNvSpPr>
          <p:nvPr>
            <p:ph type="dt" sz="half" idx="10"/>
          </p:nvPr>
        </p:nvSpPr>
        <p:spPr/>
        <p:txBody>
          <a:bodyPr/>
          <a:lstStyle/>
          <a:p>
            <a:fld id="{92E9992E-8FFD-437D-9E22-1E6D28A3C0E1}" type="datetimeFigureOut">
              <a:rPr lang="cs-CZ" smtClean="0"/>
              <a:t>18.09.2025</a:t>
            </a:fld>
            <a:endParaRPr lang="cs-CZ"/>
          </a:p>
        </p:txBody>
      </p:sp>
      <p:sp>
        <p:nvSpPr>
          <p:cNvPr id="5" name="Zástupný symbol pro zápatí 4">
            <a:extLst>
              <a:ext uri="{FF2B5EF4-FFF2-40B4-BE49-F238E27FC236}">
                <a16:creationId xmlns:a16="http://schemas.microsoft.com/office/drawing/2014/main" id="{B3A78B4D-EDED-6DF7-FEF7-F75F3169EA4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E242FA0-4ABB-92B8-9E46-5D38F904D910}"/>
              </a:ext>
            </a:extLst>
          </p:cNvPr>
          <p:cNvSpPr>
            <a:spLocks noGrp="1"/>
          </p:cNvSpPr>
          <p:nvPr>
            <p:ph type="sldNum" sz="quarter" idx="12"/>
          </p:nvPr>
        </p:nvSpPr>
        <p:spPr/>
        <p:txBody>
          <a:bodyPr/>
          <a:lstStyle/>
          <a:p>
            <a:fld id="{19F0C426-E66B-41DF-BB4E-0C9F31CDEF6B}" type="slidenum">
              <a:rPr lang="cs-CZ" smtClean="0"/>
              <a:t>‹#›</a:t>
            </a:fld>
            <a:endParaRPr lang="cs-CZ"/>
          </a:p>
        </p:txBody>
      </p:sp>
    </p:spTree>
    <p:extLst>
      <p:ext uri="{BB962C8B-B14F-4D97-AF65-F5344CB8AC3E}">
        <p14:creationId xmlns:p14="http://schemas.microsoft.com/office/powerpoint/2010/main" val="12389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14F2A1-BB9F-BD3B-C53C-834011B8765A}"/>
              </a:ext>
            </a:extLst>
          </p:cNvPr>
          <p:cNvSpPr>
            <a:spLocks noGrp="1"/>
          </p:cNvSpPr>
          <p:nvPr>
            <p:ph type="title"/>
          </p:nvPr>
        </p:nvSpPr>
        <p:spPr>
          <a:xfrm>
            <a:off x="0" y="18255"/>
            <a:ext cx="10515600" cy="1325563"/>
          </a:xfrm>
        </p:spPr>
        <p:txBody>
          <a:bodyPr/>
          <a:lstStyle/>
          <a:p>
            <a:r>
              <a:rPr lang="cs-CZ"/>
              <a:t>Kliknutím lze upravit styl.</a:t>
            </a:r>
          </a:p>
        </p:txBody>
      </p:sp>
      <p:sp>
        <p:nvSpPr>
          <p:cNvPr id="3" name="Zástupný obsah 2">
            <a:extLst>
              <a:ext uri="{FF2B5EF4-FFF2-40B4-BE49-F238E27FC236}">
                <a16:creationId xmlns:a16="http://schemas.microsoft.com/office/drawing/2014/main" id="{40CB3F98-2DAC-A5BC-BFEB-E4EA4EF21D6C}"/>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9D1DDF0-A3D2-1C2C-A812-E47D792042F5}"/>
              </a:ext>
            </a:extLst>
          </p:cNvPr>
          <p:cNvSpPr>
            <a:spLocks noGrp="1"/>
          </p:cNvSpPr>
          <p:nvPr>
            <p:ph type="dt" sz="half" idx="10"/>
          </p:nvPr>
        </p:nvSpPr>
        <p:spPr/>
        <p:txBody>
          <a:bodyPr/>
          <a:lstStyle/>
          <a:p>
            <a:fld id="{92E9992E-8FFD-437D-9E22-1E6D28A3C0E1}" type="datetimeFigureOut">
              <a:rPr lang="cs-CZ" smtClean="0"/>
              <a:t>18.09.2025</a:t>
            </a:fld>
            <a:endParaRPr lang="cs-CZ"/>
          </a:p>
        </p:txBody>
      </p:sp>
      <p:sp>
        <p:nvSpPr>
          <p:cNvPr id="5" name="Zástupný symbol pro zápatí 4">
            <a:extLst>
              <a:ext uri="{FF2B5EF4-FFF2-40B4-BE49-F238E27FC236}">
                <a16:creationId xmlns:a16="http://schemas.microsoft.com/office/drawing/2014/main" id="{C3CDEAB5-57C3-07B5-1E9B-ECEC79D4ADD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CCE5505-F831-44D6-679C-8979BEF0EB48}"/>
              </a:ext>
            </a:extLst>
          </p:cNvPr>
          <p:cNvSpPr>
            <a:spLocks noGrp="1"/>
          </p:cNvSpPr>
          <p:nvPr>
            <p:ph type="sldNum" sz="quarter" idx="12"/>
          </p:nvPr>
        </p:nvSpPr>
        <p:spPr/>
        <p:txBody>
          <a:bodyPr/>
          <a:lstStyle/>
          <a:p>
            <a:fld id="{19F0C426-E66B-41DF-BB4E-0C9F31CDEF6B}" type="slidenum">
              <a:rPr lang="cs-CZ" smtClean="0"/>
              <a:t>‹#›</a:t>
            </a:fld>
            <a:endParaRPr lang="cs-CZ"/>
          </a:p>
        </p:txBody>
      </p:sp>
    </p:spTree>
    <p:extLst>
      <p:ext uri="{BB962C8B-B14F-4D97-AF65-F5344CB8AC3E}">
        <p14:creationId xmlns:p14="http://schemas.microsoft.com/office/powerpoint/2010/main" val="42054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249AA5-56FD-0EBD-BA7B-5520A0A0180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B5E7213-B16A-126A-400C-0472F1F7DB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D0C255A3-33F6-3ABB-B25F-2CA31B21783A}"/>
              </a:ext>
            </a:extLst>
          </p:cNvPr>
          <p:cNvSpPr>
            <a:spLocks noGrp="1"/>
          </p:cNvSpPr>
          <p:nvPr>
            <p:ph type="dt" sz="half" idx="10"/>
          </p:nvPr>
        </p:nvSpPr>
        <p:spPr/>
        <p:txBody>
          <a:bodyPr/>
          <a:lstStyle/>
          <a:p>
            <a:fld id="{92E9992E-8FFD-437D-9E22-1E6D28A3C0E1}" type="datetimeFigureOut">
              <a:rPr lang="cs-CZ" smtClean="0"/>
              <a:t>18.09.2025</a:t>
            </a:fld>
            <a:endParaRPr lang="cs-CZ"/>
          </a:p>
        </p:txBody>
      </p:sp>
      <p:sp>
        <p:nvSpPr>
          <p:cNvPr id="5" name="Zástupný symbol pro zápatí 4">
            <a:extLst>
              <a:ext uri="{FF2B5EF4-FFF2-40B4-BE49-F238E27FC236}">
                <a16:creationId xmlns:a16="http://schemas.microsoft.com/office/drawing/2014/main" id="{D9BC3CBA-227F-A796-E44B-71B1CA70984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1A7ABC2-B7C8-6E28-D11F-5D7897655828}"/>
              </a:ext>
            </a:extLst>
          </p:cNvPr>
          <p:cNvSpPr>
            <a:spLocks noGrp="1"/>
          </p:cNvSpPr>
          <p:nvPr>
            <p:ph type="sldNum" sz="quarter" idx="12"/>
          </p:nvPr>
        </p:nvSpPr>
        <p:spPr/>
        <p:txBody>
          <a:bodyPr/>
          <a:lstStyle/>
          <a:p>
            <a:fld id="{19F0C426-E66B-41DF-BB4E-0C9F31CDEF6B}" type="slidenum">
              <a:rPr lang="cs-CZ" smtClean="0"/>
              <a:t>‹#›</a:t>
            </a:fld>
            <a:endParaRPr lang="cs-CZ"/>
          </a:p>
        </p:txBody>
      </p:sp>
    </p:spTree>
    <p:extLst>
      <p:ext uri="{BB962C8B-B14F-4D97-AF65-F5344CB8AC3E}">
        <p14:creationId xmlns:p14="http://schemas.microsoft.com/office/powerpoint/2010/main" val="320692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FCE804-7785-C263-884E-54A84DAEE723}"/>
              </a:ext>
            </a:extLst>
          </p:cNvPr>
          <p:cNvSpPr>
            <a:spLocks noGrp="1"/>
          </p:cNvSpPr>
          <p:nvPr>
            <p:ph type="title"/>
          </p:nvPr>
        </p:nvSpPr>
        <p:spPr>
          <a:xfrm>
            <a:off x="0" y="21176"/>
            <a:ext cx="10515600" cy="1325563"/>
          </a:xfrm>
        </p:spPr>
        <p:txBody>
          <a:bodyPr/>
          <a:lstStyle/>
          <a:p>
            <a:r>
              <a:rPr lang="cs-CZ"/>
              <a:t>Kliknutím lze upravit styl.</a:t>
            </a:r>
          </a:p>
        </p:txBody>
      </p:sp>
      <p:sp>
        <p:nvSpPr>
          <p:cNvPr id="3" name="Zástupný obsah 2">
            <a:extLst>
              <a:ext uri="{FF2B5EF4-FFF2-40B4-BE49-F238E27FC236}">
                <a16:creationId xmlns:a16="http://schemas.microsoft.com/office/drawing/2014/main" id="{B862F59B-E5E3-6FFE-56A7-61E5F9BC633B}"/>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255689C-42E4-A64C-4450-A4BF8F9A42D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8AD87657-4145-F1FC-5F17-343DF5D24521}"/>
              </a:ext>
            </a:extLst>
          </p:cNvPr>
          <p:cNvSpPr>
            <a:spLocks noGrp="1"/>
          </p:cNvSpPr>
          <p:nvPr>
            <p:ph type="dt" sz="half" idx="10"/>
          </p:nvPr>
        </p:nvSpPr>
        <p:spPr/>
        <p:txBody>
          <a:bodyPr/>
          <a:lstStyle/>
          <a:p>
            <a:fld id="{92E9992E-8FFD-437D-9E22-1E6D28A3C0E1}" type="datetimeFigureOut">
              <a:rPr lang="cs-CZ" smtClean="0"/>
              <a:t>18.09.2025</a:t>
            </a:fld>
            <a:endParaRPr lang="cs-CZ"/>
          </a:p>
        </p:txBody>
      </p:sp>
      <p:sp>
        <p:nvSpPr>
          <p:cNvPr id="6" name="Zástupný symbol pro zápatí 5">
            <a:extLst>
              <a:ext uri="{FF2B5EF4-FFF2-40B4-BE49-F238E27FC236}">
                <a16:creationId xmlns:a16="http://schemas.microsoft.com/office/drawing/2014/main" id="{3E6F112C-CA1F-F117-ED25-5C41DB6A1F2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A1C31C7-86E3-2084-7294-9C25560A11DC}"/>
              </a:ext>
            </a:extLst>
          </p:cNvPr>
          <p:cNvSpPr>
            <a:spLocks noGrp="1"/>
          </p:cNvSpPr>
          <p:nvPr>
            <p:ph type="sldNum" sz="quarter" idx="12"/>
          </p:nvPr>
        </p:nvSpPr>
        <p:spPr/>
        <p:txBody>
          <a:bodyPr/>
          <a:lstStyle/>
          <a:p>
            <a:fld id="{19F0C426-E66B-41DF-BB4E-0C9F31CDEF6B}" type="slidenum">
              <a:rPr lang="cs-CZ" smtClean="0"/>
              <a:t>‹#›</a:t>
            </a:fld>
            <a:endParaRPr lang="cs-CZ"/>
          </a:p>
        </p:txBody>
      </p:sp>
    </p:spTree>
    <p:extLst>
      <p:ext uri="{BB962C8B-B14F-4D97-AF65-F5344CB8AC3E}">
        <p14:creationId xmlns:p14="http://schemas.microsoft.com/office/powerpoint/2010/main" val="330785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8C073A-39FC-F840-AFA3-A9EB80819F93}"/>
              </a:ext>
            </a:extLst>
          </p:cNvPr>
          <p:cNvSpPr>
            <a:spLocks noGrp="1"/>
          </p:cNvSpPr>
          <p:nvPr>
            <p:ph type="title"/>
          </p:nvPr>
        </p:nvSpPr>
        <p:spPr>
          <a:xfrm>
            <a:off x="0" y="12787"/>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B6C9C385-791A-C434-7F11-43E5977A05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8B11578F-346D-DEE8-73F0-CCA7F2B24D5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33C0A714-E65C-4AB4-4D65-532F917310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7E691BA2-E05C-65CD-8738-F353D0D0D38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5CACE21-5D5E-1DE1-2F2A-AD2F7F5FC076}"/>
              </a:ext>
            </a:extLst>
          </p:cNvPr>
          <p:cNvSpPr>
            <a:spLocks noGrp="1"/>
          </p:cNvSpPr>
          <p:nvPr>
            <p:ph type="dt" sz="half" idx="10"/>
          </p:nvPr>
        </p:nvSpPr>
        <p:spPr/>
        <p:txBody>
          <a:bodyPr/>
          <a:lstStyle/>
          <a:p>
            <a:fld id="{92E9992E-8FFD-437D-9E22-1E6D28A3C0E1}" type="datetimeFigureOut">
              <a:rPr lang="cs-CZ" smtClean="0"/>
              <a:t>18.09.2025</a:t>
            </a:fld>
            <a:endParaRPr lang="cs-CZ"/>
          </a:p>
        </p:txBody>
      </p:sp>
      <p:sp>
        <p:nvSpPr>
          <p:cNvPr id="8" name="Zástupný symbol pro zápatí 7">
            <a:extLst>
              <a:ext uri="{FF2B5EF4-FFF2-40B4-BE49-F238E27FC236}">
                <a16:creationId xmlns:a16="http://schemas.microsoft.com/office/drawing/2014/main" id="{0B613C2B-CDBC-2921-8548-A0D8858D5E7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4E526F21-E4D6-EF69-FFDC-0D78C5075BE4}"/>
              </a:ext>
            </a:extLst>
          </p:cNvPr>
          <p:cNvSpPr>
            <a:spLocks noGrp="1"/>
          </p:cNvSpPr>
          <p:nvPr>
            <p:ph type="sldNum" sz="quarter" idx="12"/>
          </p:nvPr>
        </p:nvSpPr>
        <p:spPr/>
        <p:txBody>
          <a:bodyPr/>
          <a:lstStyle/>
          <a:p>
            <a:fld id="{19F0C426-E66B-41DF-BB4E-0C9F31CDEF6B}" type="slidenum">
              <a:rPr lang="cs-CZ" smtClean="0"/>
              <a:t>‹#›</a:t>
            </a:fld>
            <a:endParaRPr lang="cs-CZ"/>
          </a:p>
        </p:txBody>
      </p:sp>
    </p:spTree>
    <p:extLst>
      <p:ext uri="{BB962C8B-B14F-4D97-AF65-F5344CB8AC3E}">
        <p14:creationId xmlns:p14="http://schemas.microsoft.com/office/powerpoint/2010/main" val="2766673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97F1B2-335C-B9A5-132B-6151760FAFCA}"/>
              </a:ext>
            </a:extLst>
          </p:cNvPr>
          <p:cNvSpPr>
            <a:spLocks noGrp="1"/>
          </p:cNvSpPr>
          <p:nvPr>
            <p:ph type="title"/>
          </p:nvPr>
        </p:nvSpPr>
        <p:spPr>
          <a:xfrm>
            <a:off x="0" y="12787"/>
            <a:ext cx="10515600" cy="1325563"/>
          </a:xfrm>
        </p:spPr>
        <p:txBody>
          <a:bodyPr/>
          <a:lstStyle/>
          <a:p>
            <a:r>
              <a:rPr lang="cs-CZ"/>
              <a:t>Kliknutím lze upravit styl.</a:t>
            </a:r>
          </a:p>
        </p:txBody>
      </p:sp>
      <p:sp>
        <p:nvSpPr>
          <p:cNvPr id="3" name="Zástupný symbol pro datum 2">
            <a:extLst>
              <a:ext uri="{FF2B5EF4-FFF2-40B4-BE49-F238E27FC236}">
                <a16:creationId xmlns:a16="http://schemas.microsoft.com/office/drawing/2014/main" id="{77926C34-9876-D6DC-BC52-F2DA4951EB2F}"/>
              </a:ext>
            </a:extLst>
          </p:cNvPr>
          <p:cNvSpPr>
            <a:spLocks noGrp="1"/>
          </p:cNvSpPr>
          <p:nvPr>
            <p:ph type="dt" sz="half" idx="10"/>
          </p:nvPr>
        </p:nvSpPr>
        <p:spPr/>
        <p:txBody>
          <a:bodyPr/>
          <a:lstStyle/>
          <a:p>
            <a:fld id="{92E9992E-8FFD-437D-9E22-1E6D28A3C0E1}" type="datetimeFigureOut">
              <a:rPr lang="cs-CZ" smtClean="0"/>
              <a:t>18.09.2025</a:t>
            </a:fld>
            <a:endParaRPr lang="cs-CZ"/>
          </a:p>
        </p:txBody>
      </p:sp>
      <p:sp>
        <p:nvSpPr>
          <p:cNvPr id="4" name="Zástupný symbol pro zápatí 3">
            <a:extLst>
              <a:ext uri="{FF2B5EF4-FFF2-40B4-BE49-F238E27FC236}">
                <a16:creationId xmlns:a16="http://schemas.microsoft.com/office/drawing/2014/main" id="{E77D091C-48CF-DB81-4386-6102AA28C5F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E3CE0001-FCA2-168A-5E57-8649A2B0720E}"/>
              </a:ext>
            </a:extLst>
          </p:cNvPr>
          <p:cNvSpPr>
            <a:spLocks noGrp="1"/>
          </p:cNvSpPr>
          <p:nvPr>
            <p:ph type="sldNum" sz="quarter" idx="12"/>
          </p:nvPr>
        </p:nvSpPr>
        <p:spPr/>
        <p:txBody>
          <a:bodyPr/>
          <a:lstStyle/>
          <a:p>
            <a:fld id="{19F0C426-E66B-41DF-BB4E-0C9F31CDEF6B}" type="slidenum">
              <a:rPr lang="cs-CZ" smtClean="0"/>
              <a:t>‹#›</a:t>
            </a:fld>
            <a:endParaRPr lang="cs-CZ"/>
          </a:p>
        </p:txBody>
      </p:sp>
    </p:spTree>
    <p:extLst>
      <p:ext uri="{BB962C8B-B14F-4D97-AF65-F5344CB8AC3E}">
        <p14:creationId xmlns:p14="http://schemas.microsoft.com/office/powerpoint/2010/main" val="2457211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F7D10DE-5E2B-CB08-1984-00F599556AC8}"/>
              </a:ext>
            </a:extLst>
          </p:cNvPr>
          <p:cNvSpPr>
            <a:spLocks noGrp="1"/>
          </p:cNvSpPr>
          <p:nvPr>
            <p:ph type="dt" sz="half" idx="10"/>
          </p:nvPr>
        </p:nvSpPr>
        <p:spPr/>
        <p:txBody>
          <a:bodyPr/>
          <a:lstStyle/>
          <a:p>
            <a:fld id="{92E9992E-8FFD-437D-9E22-1E6D28A3C0E1}" type="datetimeFigureOut">
              <a:rPr lang="cs-CZ" smtClean="0"/>
              <a:t>18.09.2025</a:t>
            </a:fld>
            <a:endParaRPr lang="cs-CZ"/>
          </a:p>
        </p:txBody>
      </p:sp>
      <p:sp>
        <p:nvSpPr>
          <p:cNvPr id="3" name="Zástupný symbol pro zápatí 2">
            <a:extLst>
              <a:ext uri="{FF2B5EF4-FFF2-40B4-BE49-F238E27FC236}">
                <a16:creationId xmlns:a16="http://schemas.microsoft.com/office/drawing/2014/main" id="{BD3C1D7C-61BA-794D-1A53-7208170B2B6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003FC0D-7A4D-A070-9B7B-35334BE3B125}"/>
              </a:ext>
            </a:extLst>
          </p:cNvPr>
          <p:cNvSpPr>
            <a:spLocks noGrp="1"/>
          </p:cNvSpPr>
          <p:nvPr>
            <p:ph type="sldNum" sz="quarter" idx="12"/>
          </p:nvPr>
        </p:nvSpPr>
        <p:spPr/>
        <p:txBody>
          <a:bodyPr/>
          <a:lstStyle/>
          <a:p>
            <a:fld id="{19F0C426-E66B-41DF-BB4E-0C9F31CDEF6B}" type="slidenum">
              <a:rPr lang="cs-CZ" smtClean="0"/>
              <a:t>‹#›</a:t>
            </a:fld>
            <a:endParaRPr lang="cs-CZ"/>
          </a:p>
        </p:txBody>
      </p:sp>
    </p:spTree>
    <p:extLst>
      <p:ext uri="{BB962C8B-B14F-4D97-AF65-F5344CB8AC3E}">
        <p14:creationId xmlns:p14="http://schemas.microsoft.com/office/powerpoint/2010/main" val="189210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71D077-DC29-8ADC-A626-729C2241BDD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564FE7FE-CD14-6FA7-ABEA-731A7136E1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6A5B176-63A3-F039-D972-0464F4D45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2CE742B-4F4D-602F-6197-C65072582562}"/>
              </a:ext>
            </a:extLst>
          </p:cNvPr>
          <p:cNvSpPr>
            <a:spLocks noGrp="1"/>
          </p:cNvSpPr>
          <p:nvPr>
            <p:ph type="dt" sz="half" idx="10"/>
          </p:nvPr>
        </p:nvSpPr>
        <p:spPr/>
        <p:txBody>
          <a:bodyPr/>
          <a:lstStyle/>
          <a:p>
            <a:fld id="{92E9992E-8FFD-437D-9E22-1E6D28A3C0E1}" type="datetimeFigureOut">
              <a:rPr lang="cs-CZ" smtClean="0"/>
              <a:t>18.09.2025</a:t>
            </a:fld>
            <a:endParaRPr lang="cs-CZ"/>
          </a:p>
        </p:txBody>
      </p:sp>
      <p:sp>
        <p:nvSpPr>
          <p:cNvPr id="6" name="Zástupný symbol pro zápatí 5">
            <a:extLst>
              <a:ext uri="{FF2B5EF4-FFF2-40B4-BE49-F238E27FC236}">
                <a16:creationId xmlns:a16="http://schemas.microsoft.com/office/drawing/2014/main" id="{682A86FD-9226-090C-B23D-E54833FFDAF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36E6887-2D2F-13C7-C686-B4BB23CB088B}"/>
              </a:ext>
            </a:extLst>
          </p:cNvPr>
          <p:cNvSpPr>
            <a:spLocks noGrp="1"/>
          </p:cNvSpPr>
          <p:nvPr>
            <p:ph type="sldNum" sz="quarter" idx="12"/>
          </p:nvPr>
        </p:nvSpPr>
        <p:spPr/>
        <p:txBody>
          <a:bodyPr/>
          <a:lstStyle/>
          <a:p>
            <a:fld id="{19F0C426-E66B-41DF-BB4E-0C9F31CDEF6B}" type="slidenum">
              <a:rPr lang="cs-CZ" smtClean="0"/>
              <a:t>‹#›</a:t>
            </a:fld>
            <a:endParaRPr lang="cs-CZ"/>
          </a:p>
        </p:txBody>
      </p:sp>
    </p:spTree>
    <p:extLst>
      <p:ext uri="{BB962C8B-B14F-4D97-AF65-F5344CB8AC3E}">
        <p14:creationId xmlns:p14="http://schemas.microsoft.com/office/powerpoint/2010/main" val="35159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8A8466-8653-101A-D0ED-DF77815E143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36CA784-F744-1563-EAA1-AD9433A62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263878E5-FAF3-5104-BDFE-17722C509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D67C4B0-9C1E-CCF7-41AC-6A6F502836F7}"/>
              </a:ext>
            </a:extLst>
          </p:cNvPr>
          <p:cNvSpPr>
            <a:spLocks noGrp="1"/>
          </p:cNvSpPr>
          <p:nvPr>
            <p:ph type="dt" sz="half" idx="10"/>
          </p:nvPr>
        </p:nvSpPr>
        <p:spPr/>
        <p:txBody>
          <a:bodyPr/>
          <a:lstStyle/>
          <a:p>
            <a:fld id="{92E9992E-8FFD-437D-9E22-1E6D28A3C0E1}" type="datetimeFigureOut">
              <a:rPr lang="cs-CZ" smtClean="0"/>
              <a:t>18.09.2025</a:t>
            </a:fld>
            <a:endParaRPr lang="cs-CZ"/>
          </a:p>
        </p:txBody>
      </p:sp>
      <p:sp>
        <p:nvSpPr>
          <p:cNvPr id="6" name="Zástupný symbol pro zápatí 5">
            <a:extLst>
              <a:ext uri="{FF2B5EF4-FFF2-40B4-BE49-F238E27FC236}">
                <a16:creationId xmlns:a16="http://schemas.microsoft.com/office/drawing/2014/main" id="{C4266A4F-04A5-1A63-3D95-03CA4AA95A5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51A8097-5B03-484A-74C0-37086BB32C90}"/>
              </a:ext>
            </a:extLst>
          </p:cNvPr>
          <p:cNvSpPr>
            <a:spLocks noGrp="1"/>
          </p:cNvSpPr>
          <p:nvPr>
            <p:ph type="sldNum" sz="quarter" idx="12"/>
          </p:nvPr>
        </p:nvSpPr>
        <p:spPr/>
        <p:txBody>
          <a:bodyPr/>
          <a:lstStyle/>
          <a:p>
            <a:fld id="{19F0C426-E66B-41DF-BB4E-0C9F31CDEF6B}" type="slidenum">
              <a:rPr lang="cs-CZ" smtClean="0"/>
              <a:t>‹#›</a:t>
            </a:fld>
            <a:endParaRPr lang="cs-CZ"/>
          </a:p>
        </p:txBody>
      </p:sp>
    </p:spTree>
    <p:extLst>
      <p:ext uri="{BB962C8B-B14F-4D97-AF65-F5344CB8AC3E}">
        <p14:creationId xmlns:p14="http://schemas.microsoft.com/office/powerpoint/2010/main" val="308031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C99A6BC-7C3E-E258-E5AD-BEC738D6EC25}"/>
              </a:ext>
            </a:extLst>
          </p:cNvPr>
          <p:cNvSpPr>
            <a:spLocks noGrp="1"/>
          </p:cNvSpPr>
          <p:nvPr>
            <p:ph type="title"/>
          </p:nvPr>
        </p:nvSpPr>
        <p:spPr>
          <a:xfrm>
            <a:off x="0" y="0"/>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EE9E15E9-4250-6A05-E3F6-49BEF91C81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D305158-41EC-46E6-BDF4-8CCDED173F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9992E-8FFD-437D-9E22-1E6D28A3C0E1}" type="datetimeFigureOut">
              <a:rPr lang="cs-CZ" smtClean="0"/>
              <a:t>18.09.2025</a:t>
            </a:fld>
            <a:endParaRPr lang="cs-CZ"/>
          </a:p>
        </p:txBody>
      </p:sp>
      <p:sp>
        <p:nvSpPr>
          <p:cNvPr id="5" name="Zástupný symbol pro zápatí 4">
            <a:extLst>
              <a:ext uri="{FF2B5EF4-FFF2-40B4-BE49-F238E27FC236}">
                <a16:creationId xmlns:a16="http://schemas.microsoft.com/office/drawing/2014/main" id="{D686AF42-DC14-8A86-5906-767E50D582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09C28C8E-EE5B-57C3-F988-104018709C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0C426-E66B-41DF-BB4E-0C9F31CDEF6B}" type="slidenum">
              <a:rPr lang="cs-CZ" smtClean="0"/>
              <a:t>‹#›</a:t>
            </a:fld>
            <a:endParaRPr lang="cs-CZ"/>
          </a:p>
        </p:txBody>
      </p:sp>
    </p:spTree>
    <p:extLst>
      <p:ext uri="{BB962C8B-B14F-4D97-AF65-F5344CB8AC3E}">
        <p14:creationId xmlns:p14="http://schemas.microsoft.com/office/powerpoint/2010/main" val="3431234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7503FD-D677-CFE4-5BB5-9D5E785239B1}"/>
              </a:ext>
            </a:extLst>
          </p:cNvPr>
          <p:cNvSpPr>
            <a:spLocks noGrp="1"/>
          </p:cNvSpPr>
          <p:nvPr>
            <p:ph type="ctrTitle"/>
          </p:nvPr>
        </p:nvSpPr>
        <p:spPr/>
        <p:txBody>
          <a:bodyPr>
            <a:normAutofit fontScale="90000"/>
          </a:bodyPr>
          <a:lstStyle/>
          <a:p>
            <a:r>
              <a:rPr lang="en-US" b="1" dirty="0"/>
              <a:t>Digitization of large-format documents from the conservator's point of view</a:t>
            </a:r>
            <a:endParaRPr lang="cs-CZ" dirty="0"/>
          </a:p>
        </p:txBody>
      </p:sp>
      <p:sp>
        <p:nvSpPr>
          <p:cNvPr id="3" name="Podnadpis 2">
            <a:extLst>
              <a:ext uri="{FF2B5EF4-FFF2-40B4-BE49-F238E27FC236}">
                <a16:creationId xmlns:a16="http://schemas.microsoft.com/office/drawing/2014/main" id="{5C8F884B-CBCD-A026-C71B-7BB6F4DFBD3C}"/>
              </a:ext>
            </a:extLst>
          </p:cNvPr>
          <p:cNvSpPr>
            <a:spLocks noGrp="1"/>
          </p:cNvSpPr>
          <p:nvPr>
            <p:ph type="subTitle" idx="1"/>
          </p:nvPr>
        </p:nvSpPr>
        <p:spPr>
          <a:xfrm>
            <a:off x="1524000" y="3602038"/>
            <a:ext cx="9144000" cy="458974"/>
          </a:xfrm>
        </p:spPr>
        <p:txBody>
          <a:bodyPr/>
          <a:lstStyle/>
          <a:p>
            <a:r>
              <a:rPr lang="cs-CZ" dirty="0" err="1"/>
              <a:t>What</a:t>
            </a:r>
            <a:r>
              <a:rPr lang="cs-CZ" dirty="0"/>
              <a:t> </a:t>
            </a:r>
            <a:r>
              <a:rPr lang="cs-CZ" dirty="0" err="1"/>
              <a:t>can</a:t>
            </a:r>
            <a:r>
              <a:rPr lang="cs-CZ" dirty="0"/>
              <a:t> </a:t>
            </a:r>
            <a:r>
              <a:rPr lang="cs-CZ" dirty="0" err="1"/>
              <a:t>We</a:t>
            </a:r>
            <a:r>
              <a:rPr lang="cs-CZ" dirty="0"/>
              <a:t> do </a:t>
            </a:r>
            <a:r>
              <a:rPr lang="cs-CZ" dirty="0" err="1"/>
              <a:t>for</a:t>
            </a:r>
            <a:r>
              <a:rPr lang="cs-CZ" dirty="0"/>
              <a:t> </a:t>
            </a:r>
            <a:r>
              <a:rPr lang="cs-CZ" dirty="0" err="1"/>
              <a:t>each</a:t>
            </a:r>
            <a:r>
              <a:rPr lang="cs-CZ" dirty="0"/>
              <a:t> </a:t>
            </a:r>
            <a:r>
              <a:rPr lang="cs-CZ" dirty="0" err="1"/>
              <a:t>other</a:t>
            </a:r>
            <a:r>
              <a:rPr lang="cs-CZ" dirty="0"/>
              <a:t>?</a:t>
            </a:r>
          </a:p>
        </p:txBody>
      </p:sp>
      <p:sp>
        <p:nvSpPr>
          <p:cNvPr id="4" name="Zástupný symbol pro zápatí 3">
            <a:extLst>
              <a:ext uri="{FF2B5EF4-FFF2-40B4-BE49-F238E27FC236}">
                <a16:creationId xmlns:a16="http://schemas.microsoft.com/office/drawing/2014/main" id="{54C44293-BE80-FD84-E64D-D51045C0EC7D}"/>
              </a:ext>
            </a:extLst>
          </p:cNvPr>
          <p:cNvSpPr>
            <a:spLocks noGrp="1"/>
          </p:cNvSpPr>
          <p:nvPr>
            <p:ph type="ftr" sz="quarter" idx="11"/>
          </p:nvPr>
        </p:nvSpPr>
        <p:spPr/>
        <p:txBody>
          <a:bodyPr/>
          <a:lstStyle/>
          <a:p>
            <a:r>
              <a:rPr lang="cs-CZ"/>
              <a:t>Ing. Štěpán Urbánek, VÚGTK</a:t>
            </a:r>
          </a:p>
        </p:txBody>
      </p:sp>
    </p:spTree>
    <p:extLst>
      <p:ext uri="{BB962C8B-B14F-4D97-AF65-F5344CB8AC3E}">
        <p14:creationId xmlns:p14="http://schemas.microsoft.com/office/powerpoint/2010/main" val="4207134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92EAD-C8DA-97FD-1734-93C8CC060A7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C890EFE-A296-FBAA-6F29-D9DC0C2BC2C0}"/>
              </a:ext>
            </a:extLst>
          </p:cNvPr>
          <p:cNvSpPr>
            <a:spLocks noGrp="1"/>
          </p:cNvSpPr>
          <p:nvPr>
            <p:ph type="title"/>
          </p:nvPr>
        </p:nvSpPr>
        <p:spPr/>
        <p:txBody>
          <a:bodyPr/>
          <a:lstStyle/>
          <a:p>
            <a:r>
              <a:rPr lang="cs-CZ" dirty="0" err="1"/>
              <a:t>Conservation</a:t>
            </a:r>
            <a:r>
              <a:rPr lang="cs-CZ" dirty="0"/>
              <a:t> </a:t>
            </a:r>
            <a:r>
              <a:rPr lang="cs-CZ" dirty="0" err="1"/>
              <a:t>process</a:t>
            </a:r>
            <a:endParaRPr lang="cs-CZ" dirty="0"/>
          </a:p>
        </p:txBody>
      </p:sp>
      <p:graphicFrame>
        <p:nvGraphicFramePr>
          <p:cNvPr id="5" name="Zástupný obsah 4">
            <a:extLst>
              <a:ext uri="{FF2B5EF4-FFF2-40B4-BE49-F238E27FC236}">
                <a16:creationId xmlns:a16="http://schemas.microsoft.com/office/drawing/2014/main" id="{6E396419-CFEE-214A-996B-AF0F8EC7FA0B}"/>
              </a:ext>
            </a:extLst>
          </p:cNvPr>
          <p:cNvGraphicFramePr>
            <a:graphicFrameLocks noGrp="1"/>
          </p:cNvGraphicFramePr>
          <p:nvPr>
            <p:ph idx="1"/>
            <p:extLst>
              <p:ext uri="{D42A27DB-BD31-4B8C-83A1-F6EECF244321}">
                <p14:modId xmlns:p14="http://schemas.microsoft.com/office/powerpoint/2010/main" val="2104588147"/>
              </p:ext>
            </p:extLst>
          </p:nvPr>
        </p:nvGraphicFramePr>
        <p:xfrm>
          <a:off x="0" y="932329"/>
          <a:ext cx="12192000" cy="5907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353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86F13855-F185-1DB2-C488-F97C6E68F99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524001" y="0"/>
            <a:ext cx="9143998" cy="6858000"/>
          </a:xfrm>
        </p:spPr>
      </p:pic>
    </p:spTree>
    <p:extLst>
      <p:ext uri="{BB962C8B-B14F-4D97-AF65-F5344CB8AC3E}">
        <p14:creationId xmlns:p14="http://schemas.microsoft.com/office/powerpoint/2010/main" val="394996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92EAD-C8DA-97FD-1734-93C8CC060A7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C890EFE-A296-FBAA-6F29-D9DC0C2BC2C0}"/>
              </a:ext>
            </a:extLst>
          </p:cNvPr>
          <p:cNvSpPr>
            <a:spLocks noGrp="1"/>
          </p:cNvSpPr>
          <p:nvPr>
            <p:ph type="title"/>
          </p:nvPr>
        </p:nvSpPr>
        <p:spPr/>
        <p:txBody>
          <a:bodyPr/>
          <a:lstStyle/>
          <a:p>
            <a:r>
              <a:rPr lang="cs-CZ" dirty="0" err="1"/>
              <a:t>Conservation</a:t>
            </a:r>
            <a:r>
              <a:rPr lang="cs-CZ" dirty="0"/>
              <a:t> </a:t>
            </a:r>
            <a:r>
              <a:rPr lang="cs-CZ" dirty="0" err="1"/>
              <a:t>process</a:t>
            </a:r>
            <a:endParaRPr lang="cs-CZ" dirty="0"/>
          </a:p>
        </p:txBody>
      </p:sp>
      <p:graphicFrame>
        <p:nvGraphicFramePr>
          <p:cNvPr id="5" name="Zástupný obsah 4">
            <a:extLst>
              <a:ext uri="{FF2B5EF4-FFF2-40B4-BE49-F238E27FC236}">
                <a16:creationId xmlns:a16="http://schemas.microsoft.com/office/drawing/2014/main" id="{6E396419-CFEE-214A-996B-AF0F8EC7FA0B}"/>
              </a:ext>
            </a:extLst>
          </p:cNvPr>
          <p:cNvGraphicFramePr>
            <a:graphicFrameLocks noGrp="1"/>
          </p:cNvGraphicFramePr>
          <p:nvPr>
            <p:ph idx="1"/>
            <p:extLst>
              <p:ext uri="{D42A27DB-BD31-4B8C-83A1-F6EECF244321}">
                <p14:modId xmlns:p14="http://schemas.microsoft.com/office/powerpoint/2010/main" val="77715831"/>
              </p:ext>
            </p:extLst>
          </p:nvPr>
        </p:nvGraphicFramePr>
        <p:xfrm>
          <a:off x="0" y="932329"/>
          <a:ext cx="12192000" cy="5907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471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Obrázek 14">
            <a:extLst>
              <a:ext uri="{FF2B5EF4-FFF2-40B4-BE49-F238E27FC236}">
                <a16:creationId xmlns:a16="http://schemas.microsoft.com/office/drawing/2014/main" id="{B05E1249-87B6-E462-7DF5-65AF65F8AA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94241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405138D-33CD-574A-F8E9-BEF3F79D01F5}"/>
            </a:ext>
          </a:extLst>
        </p:cNvPr>
        <p:cNvGrpSpPr/>
        <p:nvPr/>
      </p:nvGrpSpPr>
      <p:grpSpPr>
        <a:xfrm>
          <a:off x="0" y="0"/>
          <a:ext cx="0" cy="0"/>
          <a:chOff x="0" y="0"/>
          <a:chExt cx="0" cy="0"/>
        </a:xfrm>
      </p:grpSpPr>
      <p:pic>
        <p:nvPicPr>
          <p:cNvPr id="13" name="Obrázek 12">
            <a:extLst>
              <a:ext uri="{FF2B5EF4-FFF2-40B4-BE49-F238E27FC236}">
                <a16:creationId xmlns:a16="http://schemas.microsoft.com/office/drawing/2014/main" id="{345764E2-4C86-59A1-35FB-C3BEAA824F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6418" y="2679700"/>
            <a:ext cx="7773581" cy="4178300"/>
          </a:xfrm>
          <a:prstGeom prst="rect">
            <a:avLst/>
          </a:prstGeom>
        </p:spPr>
      </p:pic>
      <p:pic>
        <p:nvPicPr>
          <p:cNvPr id="11" name="Obrázek 10">
            <a:extLst>
              <a:ext uri="{FF2B5EF4-FFF2-40B4-BE49-F238E27FC236}">
                <a16:creationId xmlns:a16="http://schemas.microsoft.com/office/drawing/2014/main" id="{8B7306FA-3833-8F99-B215-1ACFEAF906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7773581" cy="4178300"/>
          </a:xfrm>
          <a:prstGeom prst="rect">
            <a:avLst/>
          </a:prstGeom>
        </p:spPr>
      </p:pic>
    </p:spTree>
    <p:extLst>
      <p:ext uri="{BB962C8B-B14F-4D97-AF65-F5344CB8AC3E}">
        <p14:creationId xmlns:p14="http://schemas.microsoft.com/office/powerpoint/2010/main" val="59155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56375C76-A507-55D4-D6E0-B5B5FF15416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986993" y="2222500"/>
            <a:ext cx="6205008" cy="4653755"/>
          </a:xfrm>
        </p:spPr>
      </p:pic>
      <p:pic>
        <p:nvPicPr>
          <p:cNvPr id="7" name="Obrázek 6">
            <a:extLst>
              <a:ext uri="{FF2B5EF4-FFF2-40B4-BE49-F238E27FC236}">
                <a16:creationId xmlns:a16="http://schemas.microsoft.com/office/drawing/2014/main" id="{3A28FBDD-280B-6933-67C1-D4DCA6831A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8255"/>
            <a:ext cx="6427259" cy="4820444"/>
          </a:xfrm>
          <a:prstGeom prst="rect">
            <a:avLst/>
          </a:prstGeom>
        </p:spPr>
      </p:pic>
    </p:spTree>
    <p:extLst>
      <p:ext uri="{BB962C8B-B14F-4D97-AF65-F5344CB8AC3E}">
        <p14:creationId xmlns:p14="http://schemas.microsoft.com/office/powerpoint/2010/main" val="327067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113F146A-4425-0FDE-1E27-F8A7DD26F2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5808133" cy="4356100"/>
          </a:xfrm>
          <a:prstGeom prst="rect">
            <a:avLst/>
          </a:prstGeom>
        </p:spPr>
      </p:pic>
      <p:pic>
        <p:nvPicPr>
          <p:cNvPr id="9" name="Obrázek 8">
            <a:extLst>
              <a:ext uri="{FF2B5EF4-FFF2-40B4-BE49-F238E27FC236}">
                <a16:creationId xmlns:a16="http://schemas.microsoft.com/office/drawing/2014/main" id="{A6CF58A7-D80D-135E-6D65-71B2947C5C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1300" y="1704975"/>
            <a:ext cx="6870700" cy="5153025"/>
          </a:xfrm>
          <a:prstGeom prst="rect">
            <a:avLst/>
          </a:prstGeom>
        </p:spPr>
      </p:pic>
    </p:spTree>
    <p:extLst>
      <p:ext uri="{BB962C8B-B14F-4D97-AF65-F5344CB8AC3E}">
        <p14:creationId xmlns:p14="http://schemas.microsoft.com/office/powerpoint/2010/main" val="372477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00C306-CCE5-5FE2-0034-73820E3B0AFA}"/>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7B5F1848-9C46-50AE-4214-E78462A13EF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892800" y="18256"/>
            <a:ext cx="6299200" cy="4724400"/>
          </a:xfrm>
        </p:spPr>
      </p:pic>
      <p:pic>
        <p:nvPicPr>
          <p:cNvPr id="7" name="Obrázek 6">
            <a:extLst>
              <a:ext uri="{FF2B5EF4-FFF2-40B4-BE49-F238E27FC236}">
                <a16:creationId xmlns:a16="http://schemas.microsoft.com/office/drawing/2014/main" id="{F5F83FBB-CFB0-5941-25EF-71437DE907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714500"/>
            <a:ext cx="6857999" cy="5143500"/>
          </a:xfrm>
          <a:prstGeom prst="rect">
            <a:avLst/>
          </a:prstGeom>
        </p:spPr>
      </p:pic>
    </p:spTree>
    <p:extLst>
      <p:ext uri="{BB962C8B-B14F-4D97-AF65-F5344CB8AC3E}">
        <p14:creationId xmlns:p14="http://schemas.microsoft.com/office/powerpoint/2010/main" val="377500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34836D43-3947-31A3-67DE-55CFBEB9B0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255"/>
            <a:ext cx="6545793" cy="4909345"/>
          </a:xfrm>
          <a:prstGeom prst="rect">
            <a:avLst/>
          </a:prstGeom>
        </p:spPr>
      </p:pic>
      <p:pic>
        <p:nvPicPr>
          <p:cNvPr id="11" name="Obrázek 10">
            <a:extLst>
              <a:ext uri="{FF2B5EF4-FFF2-40B4-BE49-F238E27FC236}">
                <a16:creationId xmlns:a16="http://schemas.microsoft.com/office/drawing/2014/main" id="{A7D052E2-A06C-EA1E-EB70-92B60B5CA8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8300" y="1781970"/>
            <a:ext cx="6743699" cy="5057774"/>
          </a:xfrm>
          <a:prstGeom prst="rect">
            <a:avLst/>
          </a:prstGeom>
        </p:spPr>
      </p:pic>
    </p:spTree>
    <p:extLst>
      <p:ext uri="{BB962C8B-B14F-4D97-AF65-F5344CB8AC3E}">
        <p14:creationId xmlns:p14="http://schemas.microsoft.com/office/powerpoint/2010/main" val="412834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3000FCA7-34D1-DB7F-4C29-3F2399995E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5143500" cy="6858000"/>
          </a:xfrm>
          <a:prstGeom prst="rect">
            <a:avLst/>
          </a:prstGeom>
        </p:spPr>
      </p:pic>
      <p:pic>
        <p:nvPicPr>
          <p:cNvPr id="9" name="Obrázek 8">
            <a:extLst>
              <a:ext uri="{FF2B5EF4-FFF2-40B4-BE49-F238E27FC236}">
                <a16:creationId xmlns:a16="http://schemas.microsoft.com/office/drawing/2014/main" id="{86248B36-F35B-8ABE-5838-D80A4B0D60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8500" y="0"/>
            <a:ext cx="5143500" cy="6858000"/>
          </a:xfrm>
          <a:prstGeom prst="rect">
            <a:avLst/>
          </a:prstGeom>
        </p:spPr>
      </p:pic>
      <p:sp>
        <p:nvSpPr>
          <p:cNvPr id="10" name="Obdélník 9">
            <a:extLst>
              <a:ext uri="{FF2B5EF4-FFF2-40B4-BE49-F238E27FC236}">
                <a16:creationId xmlns:a16="http://schemas.microsoft.com/office/drawing/2014/main" id="{140CA048-1E04-0652-3E18-BCEBA155CB8D}"/>
              </a:ext>
            </a:extLst>
          </p:cNvPr>
          <p:cNvSpPr/>
          <p:nvPr/>
        </p:nvSpPr>
        <p:spPr>
          <a:xfrm>
            <a:off x="3209925" y="1943100"/>
            <a:ext cx="336550" cy="142875"/>
          </a:xfrm>
          <a:prstGeom prst="rect">
            <a:avLst/>
          </a:prstGeom>
          <a:pattFill prst="plaid">
            <a:fgClr>
              <a:schemeClr val="tx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A5567A05-947F-301F-E9AD-387EFE266082}"/>
              </a:ext>
            </a:extLst>
          </p:cNvPr>
          <p:cNvSpPr/>
          <p:nvPr/>
        </p:nvSpPr>
        <p:spPr>
          <a:xfrm>
            <a:off x="-53975" y="3933825"/>
            <a:ext cx="336550" cy="384175"/>
          </a:xfrm>
          <a:prstGeom prst="rect">
            <a:avLst/>
          </a:prstGeom>
          <a:pattFill prst="plaid">
            <a:fgClr>
              <a:schemeClr val="tx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1153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B07F3-0BFB-5E89-C619-C919EDB3C64E}"/>
              </a:ext>
            </a:extLst>
          </p:cNvPr>
          <p:cNvSpPr>
            <a:spLocks noGrp="1"/>
          </p:cNvSpPr>
          <p:nvPr>
            <p:ph type="title"/>
          </p:nvPr>
        </p:nvSpPr>
        <p:spPr/>
        <p:txBody>
          <a:bodyPr/>
          <a:lstStyle/>
          <a:p>
            <a:r>
              <a:rPr lang="cs-CZ" dirty="0" err="1"/>
              <a:t>Conservation</a:t>
            </a:r>
            <a:r>
              <a:rPr lang="cs-CZ" dirty="0"/>
              <a:t> </a:t>
            </a:r>
            <a:r>
              <a:rPr lang="cs-CZ" dirty="0" err="1"/>
              <a:t>process</a:t>
            </a:r>
            <a:endParaRPr lang="cs-CZ" dirty="0"/>
          </a:p>
        </p:txBody>
      </p:sp>
      <p:graphicFrame>
        <p:nvGraphicFramePr>
          <p:cNvPr id="5" name="Zástupný obsah 4">
            <a:extLst>
              <a:ext uri="{FF2B5EF4-FFF2-40B4-BE49-F238E27FC236}">
                <a16:creationId xmlns:a16="http://schemas.microsoft.com/office/drawing/2014/main" id="{EB18FABC-D697-1C05-3522-89A5D514799A}"/>
              </a:ext>
            </a:extLst>
          </p:cNvPr>
          <p:cNvGraphicFramePr>
            <a:graphicFrameLocks noGrp="1"/>
          </p:cNvGraphicFramePr>
          <p:nvPr>
            <p:ph idx="1"/>
            <p:extLst>
              <p:ext uri="{D42A27DB-BD31-4B8C-83A1-F6EECF244321}">
                <p14:modId xmlns:p14="http://schemas.microsoft.com/office/powerpoint/2010/main" val="2548503920"/>
              </p:ext>
            </p:extLst>
          </p:nvPr>
        </p:nvGraphicFramePr>
        <p:xfrm>
          <a:off x="0" y="932329"/>
          <a:ext cx="12192000" cy="5907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669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3C58B0D-F4E8-3FD9-0FDD-0202246C26E8}"/>
            </a:ext>
          </a:extLst>
        </p:cNvPr>
        <p:cNvGrpSpPr/>
        <p:nvPr/>
      </p:nvGrpSpPr>
      <p:grpSpPr>
        <a:xfrm>
          <a:off x="0" y="0"/>
          <a:ext cx="0" cy="0"/>
          <a:chOff x="0" y="0"/>
          <a:chExt cx="0" cy="0"/>
        </a:xfrm>
      </p:grpSpPr>
      <p:pic>
        <p:nvPicPr>
          <p:cNvPr id="3" name="Obrázek 2">
            <a:extLst>
              <a:ext uri="{FF2B5EF4-FFF2-40B4-BE49-F238E27FC236}">
                <a16:creationId xmlns:a16="http://schemas.microsoft.com/office/drawing/2014/main" id="{592761E5-3AC5-51EC-0DC3-1B095B7C33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862012" y="862011"/>
            <a:ext cx="6858000" cy="5133975"/>
          </a:xfrm>
          <a:prstGeom prst="rect">
            <a:avLst/>
          </a:prstGeom>
        </p:spPr>
      </p:pic>
      <p:pic>
        <p:nvPicPr>
          <p:cNvPr id="5" name="Obrázek 4">
            <a:extLst>
              <a:ext uri="{FF2B5EF4-FFF2-40B4-BE49-F238E27FC236}">
                <a16:creationId xmlns:a16="http://schemas.microsoft.com/office/drawing/2014/main" id="{9B669063-C27E-42F6-B97E-E638BB4317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9957" y="1211943"/>
            <a:ext cx="7542043" cy="5646057"/>
          </a:xfrm>
          <a:prstGeom prst="rect">
            <a:avLst/>
          </a:prstGeom>
        </p:spPr>
      </p:pic>
    </p:spTree>
    <p:extLst>
      <p:ext uri="{BB962C8B-B14F-4D97-AF65-F5344CB8AC3E}">
        <p14:creationId xmlns:p14="http://schemas.microsoft.com/office/powerpoint/2010/main" val="424756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3D30779-1FF5-1E32-427A-317F51A5D291}"/>
            </a:ext>
          </a:extLst>
        </p:cNvPr>
        <p:cNvGrpSpPr/>
        <p:nvPr/>
      </p:nvGrpSpPr>
      <p:grpSpPr>
        <a:xfrm>
          <a:off x="0" y="0"/>
          <a:ext cx="0" cy="0"/>
          <a:chOff x="0" y="0"/>
          <a:chExt cx="0" cy="0"/>
        </a:xfrm>
      </p:grpSpPr>
      <p:pic>
        <p:nvPicPr>
          <p:cNvPr id="4" name="Obrázek 3">
            <a:extLst>
              <a:ext uri="{FF2B5EF4-FFF2-40B4-BE49-F238E27FC236}">
                <a16:creationId xmlns:a16="http://schemas.microsoft.com/office/drawing/2014/main" id="{37F99383-A044-2E2B-8FCC-60D7423D8C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5143500" cy="6858000"/>
          </a:xfrm>
          <a:prstGeom prst="rect">
            <a:avLst/>
          </a:prstGeom>
        </p:spPr>
      </p:pic>
      <p:pic>
        <p:nvPicPr>
          <p:cNvPr id="7" name="Obrázek 6">
            <a:extLst>
              <a:ext uri="{FF2B5EF4-FFF2-40B4-BE49-F238E27FC236}">
                <a16:creationId xmlns:a16="http://schemas.microsoft.com/office/drawing/2014/main" id="{34B0CE37-A3C1-8A25-EEC8-34F738B404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67335" y="0"/>
            <a:ext cx="5143500" cy="6858000"/>
          </a:xfrm>
          <a:prstGeom prst="rect">
            <a:avLst/>
          </a:prstGeom>
        </p:spPr>
      </p:pic>
    </p:spTree>
    <p:extLst>
      <p:ext uri="{BB962C8B-B14F-4D97-AF65-F5344CB8AC3E}">
        <p14:creationId xmlns:p14="http://schemas.microsoft.com/office/powerpoint/2010/main" val="369143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70A1F0-6F1C-68C5-DE9F-70B1282C82EA}"/>
              </a:ext>
            </a:extLst>
          </p:cNvPr>
          <p:cNvSpPr>
            <a:spLocks noGrp="1"/>
          </p:cNvSpPr>
          <p:nvPr>
            <p:ph type="title"/>
          </p:nvPr>
        </p:nvSpPr>
        <p:spPr>
          <a:xfrm>
            <a:off x="4312023" y="681038"/>
            <a:ext cx="3567953" cy="1619152"/>
          </a:xfrm>
        </p:spPr>
        <p:txBody>
          <a:bodyPr>
            <a:normAutofit/>
          </a:bodyPr>
          <a:lstStyle/>
          <a:p>
            <a:pPr algn="ctr"/>
            <a:r>
              <a:rPr lang="cs-CZ" sz="5400" dirty="0" err="1"/>
              <a:t>Thank</a:t>
            </a:r>
            <a:r>
              <a:rPr lang="cs-CZ" sz="5400" dirty="0"/>
              <a:t> </a:t>
            </a:r>
            <a:r>
              <a:rPr lang="cs-CZ" sz="5400" dirty="0" err="1"/>
              <a:t>You</a:t>
            </a:r>
            <a:endParaRPr lang="cs-CZ" sz="5400" dirty="0"/>
          </a:p>
        </p:txBody>
      </p:sp>
      <p:sp>
        <p:nvSpPr>
          <p:cNvPr id="3" name="Zástupný obsah 2">
            <a:extLst>
              <a:ext uri="{FF2B5EF4-FFF2-40B4-BE49-F238E27FC236}">
                <a16:creationId xmlns:a16="http://schemas.microsoft.com/office/drawing/2014/main" id="{266C2C16-4497-84AB-8903-758457C27457}"/>
              </a:ext>
            </a:extLst>
          </p:cNvPr>
          <p:cNvSpPr>
            <a:spLocks noGrp="1"/>
          </p:cNvSpPr>
          <p:nvPr>
            <p:ph idx="1"/>
          </p:nvPr>
        </p:nvSpPr>
        <p:spPr>
          <a:xfrm>
            <a:off x="838200" y="4213411"/>
            <a:ext cx="10515600" cy="1963551"/>
          </a:xfrm>
        </p:spPr>
        <p:txBody>
          <a:bodyPr>
            <a:normAutofit lnSpcReduction="10000"/>
          </a:bodyPr>
          <a:lstStyle/>
          <a:p>
            <a:pPr marL="0" indent="0">
              <a:buNone/>
            </a:pPr>
            <a:r>
              <a:rPr lang="en-GB" sz="2000" dirty="0"/>
              <a:t>The presentation was created on the basis of the targeted support of the Ministry of Culture ČR as part of the project</a:t>
            </a:r>
            <a:br>
              <a:rPr lang="cs-CZ" sz="2000" dirty="0"/>
            </a:br>
            <a:r>
              <a:rPr lang="en-GB" sz="2000" b="1" dirty="0"/>
              <a:t>DH23P03OVV045 – „Large-format archival materials with limited access to the public as neglected cultural heritage“</a:t>
            </a:r>
            <a:r>
              <a:rPr lang="en-GB" sz="2000" dirty="0"/>
              <a:t>,</a:t>
            </a:r>
            <a:br>
              <a:rPr lang="cs-CZ" sz="2000" dirty="0"/>
            </a:br>
            <a:r>
              <a:rPr lang="en-GB" sz="2000" dirty="0"/>
              <a:t>which fulfils the programme and support of applied research and experimental development of national and cultural identity for the years 2023–2030 (NAKI III), funded by the Ministry of Culture Czech Republic.</a:t>
            </a:r>
            <a:endParaRPr lang="cs-CZ" sz="2000" dirty="0"/>
          </a:p>
        </p:txBody>
      </p:sp>
      <p:pic>
        <p:nvPicPr>
          <p:cNvPr id="5" name="Obrázek 4">
            <a:extLst>
              <a:ext uri="{FF2B5EF4-FFF2-40B4-BE49-F238E27FC236}">
                <a16:creationId xmlns:a16="http://schemas.microsoft.com/office/drawing/2014/main" id="{56F1B937-6E34-9AD3-10DC-7D0E0943B61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85189" y="2300190"/>
            <a:ext cx="3021623" cy="1671865"/>
          </a:xfrm>
          <a:prstGeom prst="rect">
            <a:avLst/>
          </a:prstGeom>
        </p:spPr>
      </p:pic>
      <p:pic>
        <p:nvPicPr>
          <p:cNvPr id="7" name="Obrázek 6">
            <a:extLst>
              <a:ext uri="{FF2B5EF4-FFF2-40B4-BE49-F238E27FC236}">
                <a16:creationId xmlns:a16="http://schemas.microsoft.com/office/drawing/2014/main" id="{5D696944-C55F-7645-A6B7-CCF1298E08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36764" y="2214103"/>
            <a:ext cx="1728788" cy="1844040"/>
          </a:xfrm>
          <a:prstGeom prst="rect">
            <a:avLst/>
          </a:prstGeom>
        </p:spPr>
      </p:pic>
      <p:pic>
        <p:nvPicPr>
          <p:cNvPr id="9" name="Obrázek 8">
            <a:extLst>
              <a:ext uri="{FF2B5EF4-FFF2-40B4-BE49-F238E27FC236}">
                <a16:creationId xmlns:a16="http://schemas.microsoft.com/office/drawing/2014/main" id="{673A10C5-9AE4-55F3-82A8-F4910AD2E7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02859" y="2571962"/>
            <a:ext cx="1952378" cy="1128323"/>
          </a:xfrm>
          <a:prstGeom prst="rect">
            <a:avLst/>
          </a:prstGeom>
        </p:spPr>
      </p:pic>
    </p:spTree>
    <p:extLst>
      <p:ext uri="{BB962C8B-B14F-4D97-AF65-F5344CB8AC3E}">
        <p14:creationId xmlns:p14="http://schemas.microsoft.com/office/powerpoint/2010/main" val="34625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92EAD-C8DA-97FD-1734-93C8CC060A7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C890EFE-A296-FBAA-6F29-D9DC0C2BC2C0}"/>
              </a:ext>
            </a:extLst>
          </p:cNvPr>
          <p:cNvSpPr>
            <a:spLocks noGrp="1"/>
          </p:cNvSpPr>
          <p:nvPr>
            <p:ph type="title"/>
          </p:nvPr>
        </p:nvSpPr>
        <p:spPr/>
        <p:txBody>
          <a:bodyPr/>
          <a:lstStyle/>
          <a:p>
            <a:r>
              <a:rPr lang="cs-CZ" dirty="0" err="1"/>
              <a:t>Conservation</a:t>
            </a:r>
            <a:r>
              <a:rPr lang="cs-CZ" dirty="0"/>
              <a:t> </a:t>
            </a:r>
            <a:r>
              <a:rPr lang="cs-CZ" dirty="0" err="1"/>
              <a:t>process</a:t>
            </a:r>
            <a:endParaRPr lang="cs-CZ" dirty="0"/>
          </a:p>
        </p:txBody>
      </p:sp>
      <p:graphicFrame>
        <p:nvGraphicFramePr>
          <p:cNvPr id="5" name="Zástupný obsah 4">
            <a:extLst>
              <a:ext uri="{FF2B5EF4-FFF2-40B4-BE49-F238E27FC236}">
                <a16:creationId xmlns:a16="http://schemas.microsoft.com/office/drawing/2014/main" id="{6E396419-CFEE-214A-996B-AF0F8EC7FA0B}"/>
              </a:ext>
            </a:extLst>
          </p:cNvPr>
          <p:cNvGraphicFramePr>
            <a:graphicFrameLocks noGrp="1"/>
          </p:cNvGraphicFramePr>
          <p:nvPr>
            <p:ph idx="1"/>
            <p:extLst>
              <p:ext uri="{D42A27DB-BD31-4B8C-83A1-F6EECF244321}">
                <p14:modId xmlns:p14="http://schemas.microsoft.com/office/powerpoint/2010/main" val="2514271963"/>
              </p:ext>
            </p:extLst>
          </p:nvPr>
        </p:nvGraphicFramePr>
        <p:xfrm>
          <a:off x="0" y="932329"/>
          <a:ext cx="12192000" cy="5907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296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B07F3-0BFB-5E89-C619-C919EDB3C64E}"/>
              </a:ext>
            </a:extLst>
          </p:cNvPr>
          <p:cNvSpPr>
            <a:spLocks noGrp="1"/>
          </p:cNvSpPr>
          <p:nvPr>
            <p:ph type="title"/>
          </p:nvPr>
        </p:nvSpPr>
        <p:spPr/>
        <p:txBody>
          <a:bodyPr/>
          <a:lstStyle/>
          <a:p>
            <a:r>
              <a:rPr lang="cs-CZ" dirty="0" err="1"/>
              <a:t>Conservation</a:t>
            </a:r>
            <a:r>
              <a:rPr lang="cs-CZ" dirty="0"/>
              <a:t> </a:t>
            </a:r>
            <a:r>
              <a:rPr lang="cs-CZ" dirty="0" err="1"/>
              <a:t>process</a:t>
            </a:r>
            <a:endParaRPr lang="cs-CZ" dirty="0"/>
          </a:p>
        </p:txBody>
      </p:sp>
      <p:graphicFrame>
        <p:nvGraphicFramePr>
          <p:cNvPr id="5" name="Zástupný obsah 4">
            <a:extLst>
              <a:ext uri="{FF2B5EF4-FFF2-40B4-BE49-F238E27FC236}">
                <a16:creationId xmlns:a16="http://schemas.microsoft.com/office/drawing/2014/main" id="{EB18FABC-D697-1C05-3522-89A5D514799A}"/>
              </a:ext>
            </a:extLst>
          </p:cNvPr>
          <p:cNvGraphicFramePr>
            <a:graphicFrameLocks noGrp="1"/>
          </p:cNvGraphicFramePr>
          <p:nvPr>
            <p:ph idx="1"/>
            <p:extLst>
              <p:ext uri="{D42A27DB-BD31-4B8C-83A1-F6EECF244321}">
                <p14:modId xmlns:p14="http://schemas.microsoft.com/office/powerpoint/2010/main" val="360112614"/>
              </p:ext>
            </p:extLst>
          </p:nvPr>
        </p:nvGraphicFramePr>
        <p:xfrm>
          <a:off x="0" y="932329"/>
          <a:ext cx="12192000" cy="5907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513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8EBAF-47E0-C645-023C-91DC1E5BD9C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6EE8CF3-6EC1-FB53-EB3E-7E4860D53FBF}"/>
              </a:ext>
            </a:extLst>
          </p:cNvPr>
          <p:cNvSpPr>
            <a:spLocks noGrp="1"/>
          </p:cNvSpPr>
          <p:nvPr>
            <p:ph type="title"/>
          </p:nvPr>
        </p:nvSpPr>
        <p:spPr/>
        <p:txBody>
          <a:bodyPr/>
          <a:lstStyle/>
          <a:p>
            <a:r>
              <a:rPr lang="cs-CZ" dirty="0" err="1"/>
              <a:t>Conservation</a:t>
            </a:r>
            <a:r>
              <a:rPr lang="cs-CZ" dirty="0"/>
              <a:t> </a:t>
            </a:r>
            <a:r>
              <a:rPr lang="cs-CZ" dirty="0" err="1"/>
              <a:t>process</a:t>
            </a:r>
            <a:endParaRPr lang="cs-CZ" dirty="0"/>
          </a:p>
        </p:txBody>
      </p:sp>
      <p:graphicFrame>
        <p:nvGraphicFramePr>
          <p:cNvPr id="5" name="Zástupný obsah 4">
            <a:extLst>
              <a:ext uri="{FF2B5EF4-FFF2-40B4-BE49-F238E27FC236}">
                <a16:creationId xmlns:a16="http://schemas.microsoft.com/office/drawing/2014/main" id="{FF43C476-31D7-CF8F-D6C1-D29057FAD2DE}"/>
              </a:ext>
            </a:extLst>
          </p:cNvPr>
          <p:cNvGraphicFramePr>
            <a:graphicFrameLocks noGrp="1"/>
          </p:cNvGraphicFramePr>
          <p:nvPr>
            <p:ph idx="1"/>
            <p:extLst>
              <p:ext uri="{D42A27DB-BD31-4B8C-83A1-F6EECF244321}">
                <p14:modId xmlns:p14="http://schemas.microsoft.com/office/powerpoint/2010/main" val="3032839386"/>
              </p:ext>
            </p:extLst>
          </p:nvPr>
        </p:nvGraphicFramePr>
        <p:xfrm>
          <a:off x="0" y="932329"/>
          <a:ext cx="12192000" cy="5907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42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1A9EECAA-0426-4C6B-EBAE-F6462391606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754756" y="0"/>
            <a:ext cx="8682487" cy="6858000"/>
          </a:xfrm>
        </p:spPr>
      </p:pic>
    </p:spTree>
    <p:extLst>
      <p:ext uri="{BB962C8B-B14F-4D97-AF65-F5344CB8AC3E}">
        <p14:creationId xmlns:p14="http://schemas.microsoft.com/office/powerpoint/2010/main" val="399952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B07F3-0BFB-5E89-C619-C919EDB3C64E}"/>
              </a:ext>
            </a:extLst>
          </p:cNvPr>
          <p:cNvSpPr>
            <a:spLocks noGrp="1"/>
          </p:cNvSpPr>
          <p:nvPr>
            <p:ph type="title"/>
          </p:nvPr>
        </p:nvSpPr>
        <p:spPr/>
        <p:txBody>
          <a:bodyPr/>
          <a:lstStyle/>
          <a:p>
            <a:r>
              <a:rPr lang="cs-CZ" dirty="0" err="1"/>
              <a:t>Conservation</a:t>
            </a:r>
            <a:r>
              <a:rPr lang="cs-CZ" dirty="0"/>
              <a:t> </a:t>
            </a:r>
            <a:r>
              <a:rPr lang="cs-CZ" dirty="0" err="1"/>
              <a:t>process</a:t>
            </a:r>
            <a:endParaRPr lang="cs-CZ" dirty="0"/>
          </a:p>
        </p:txBody>
      </p:sp>
      <p:graphicFrame>
        <p:nvGraphicFramePr>
          <p:cNvPr id="5" name="Zástupný obsah 4">
            <a:extLst>
              <a:ext uri="{FF2B5EF4-FFF2-40B4-BE49-F238E27FC236}">
                <a16:creationId xmlns:a16="http://schemas.microsoft.com/office/drawing/2014/main" id="{EB18FABC-D697-1C05-3522-89A5D514799A}"/>
              </a:ext>
            </a:extLst>
          </p:cNvPr>
          <p:cNvGraphicFramePr>
            <a:graphicFrameLocks noGrp="1"/>
          </p:cNvGraphicFramePr>
          <p:nvPr>
            <p:ph idx="1"/>
            <p:extLst>
              <p:ext uri="{D42A27DB-BD31-4B8C-83A1-F6EECF244321}">
                <p14:modId xmlns:p14="http://schemas.microsoft.com/office/powerpoint/2010/main" val="3858992643"/>
              </p:ext>
            </p:extLst>
          </p:nvPr>
        </p:nvGraphicFramePr>
        <p:xfrm>
          <a:off x="0" y="932329"/>
          <a:ext cx="12192000" cy="5907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373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94512EB2-2E98-CC88-918B-3CC6040C1F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41501"/>
            <a:ext cx="7552130" cy="5034754"/>
          </a:xfrm>
          <a:prstGeom prst="rect">
            <a:avLst/>
          </a:prstGeom>
        </p:spPr>
      </p:pic>
      <p:pic>
        <p:nvPicPr>
          <p:cNvPr id="10" name="Obrázek 9">
            <a:extLst>
              <a:ext uri="{FF2B5EF4-FFF2-40B4-BE49-F238E27FC236}">
                <a16:creationId xmlns:a16="http://schemas.microsoft.com/office/drawing/2014/main" id="{7CC6D266-0B8F-C281-322A-37156D8147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2000" y="18255"/>
            <a:ext cx="6350000" cy="4233333"/>
          </a:xfrm>
          <a:prstGeom prst="rect">
            <a:avLst/>
          </a:prstGeom>
        </p:spPr>
      </p:pic>
    </p:spTree>
    <p:extLst>
      <p:ext uri="{BB962C8B-B14F-4D97-AF65-F5344CB8AC3E}">
        <p14:creationId xmlns:p14="http://schemas.microsoft.com/office/powerpoint/2010/main" val="193081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81255FD-5A96-03A9-6012-131C7956ABEA}"/>
            </a:ext>
          </a:extLst>
        </p:cNvPr>
        <p:cNvGrpSpPr/>
        <p:nvPr/>
      </p:nvGrpSpPr>
      <p:grpSpPr>
        <a:xfrm>
          <a:off x="0" y="0"/>
          <a:ext cx="0" cy="0"/>
          <a:chOff x="0" y="0"/>
          <a:chExt cx="0" cy="0"/>
        </a:xfrm>
      </p:grpSpPr>
      <p:pic>
        <p:nvPicPr>
          <p:cNvPr id="5" name="Zástupný obsah 4">
            <a:extLst>
              <a:ext uri="{FF2B5EF4-FFF2-40B4-BE49-F238E27FC236}">
                <a16:creationId xmlns:a16="http://schemas.microsoft.com/office/drawing/2014/main" id="{DA6C600D-D4AF-8481-A89A-E3B90752C3D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p:spPr>
      </p:pic>
    </p:spTree>
    <p:extLst>
      <p:ext uri="{BB962C8B-B14F-4D97-AF65-F5344CB8AC3E}">
        <p14:creationId xmlns:p14="http://schemas.microsoft.com/office/powerpoint/2010/main" val="280508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ádraží">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1434</Words>
  <Application>Microsoft Office PowerPoint</Application>
  <PresentationFormat>Širokoúhlá obrazovka</PresentationFormat>
  <Paragraphs>151</Paragraphs>
  <Slides>22</Slides>
  <Notes>20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Bahnschrift</vt:lpstr>
      <vt:lpstr>Bahnschrift SemiBold</vt:lpstr>
      <vt:lpstr>Calibri</vt:lpstr>
      <vt:lpstr>Motiv Office</vt:lpstr>
      <vt:lpstr>Digitization of large-format documents from the conservator's point of view</vt:lpstr>
      <vt:lpstr>Conservation process</vt:lpstr>
      <vt:lpstr>Conservation process</vt:lpstr>
      <vt:lpstr>Conservation process</vt:lpstr>
      <vt:lpstr>Conservation process</vt:lpstr>
      <vt:lpstr>Prezentace aplikace PowerPoint</vt:lpstr>
      <vt:lpstr>Conservation process</vt:lpstr>
      <vt:lpstr>Prezentace aplikace PowerPoint</vt:lpstr>
      <vt:lpstr>Prezentace aplikace PowerPoint</vt:lpstr>
      <vt:lpstr>Conservation process</vt:lpstr>
      <vt:lpstr>Prezentace aplikace PowerPoint</vt:lpstr>
      <vt:lpstr>Conservation process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Digitization of large-format documents from the conservator's point of view</dc:title>
  <dc:creator>Štěpán Urbánek</dc:creator>
  <cp:lastModifiedBy>Jiří Drozda</cp:lastModifiedBy>
  <cp:revision>7</cp:revision>
  <dcterms:created xsi:type="dcterms:W3CDTF">2025-09-16T22:30:52Z</dcterms:created>
  <dcterms:modified xsi:type="dcterms:W3CDTF">2025-09-18T00:33:07Z</dcterms:modified>
</cp:coreProperties>
</file>